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5" r:id="rId3"/>
  </p:sldMasterIdLst>
  <p:notesMasterIdLst>
    <p:notesMasterId r:id="rId16"/>
  </p:notesMasterIdLst>
  <p:sldIdLst>
    <p:sldId id="256" r:id="rId4"/>
    <p:sldId id="384" r:id="rId5"/>
    <p:sldId id="272" r:id="rId6"/>
    <p:sldId id="356" r:id="rId7"/>
    <p:sldId id="335" r:id="rId8"/>
    <p:sldId id="386" r:id="rId9"/>
    <p:sldId id="358" r:id="rId10"/>
    <p:sldId id="362" r:id="rId11"/>
    <p:sldId id="363" r:id="rId12"/>
    <p:sldId id="370" r:id="rId13"/>
    <p:sldId id="371" r:id="rId14"/>
    <p:sldId id="372" r:id="rId15"/>
  </p:sldIdLst>
  <p:sldSz cx="9144000" cy="6858000" type="screen4x3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427" autoAdjust="0"/>
  </p:normalViewPr>
  <p:slideViewPr>
    <p:cSldViewPr>
      <p:cViewPr varScale="1">
        <p:scale>
          <a:sx n="115" d="100"/>
          <a:sy n="115" d="100"/>
        </p:scale>
        <p:origin x="-152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8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DEB1-2545-4401-9ADF-F14D5ABA2607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60197-9BC7-4750-ADAA-2303851E8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71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460197-9BC7-4750-ADAA-2303851E85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5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.com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.com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.com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E91A8F5D-09CF-4B12-BCB2-FCB998BDD8B8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72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8F5D-09CF-4B12-BCB2-FCB998BDD8B8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8F5D-09CF-4B12-BCB2-FCB998BDD8B8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4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47"/>
          <p:cNvSpPr>
            <a:spLocks noChangeShapeType="1"/>
          </p:cNvSpPr>
          <p:nvPr/>
        </p:nvSpPr>
        <p:spPr bwMode="auto">
          <a:xfrm>
            <a:off x="1252538" y="4264025"/>
            <a:ext cx="4805362" cy="0"/>
          </a:xfrm>
          <a:prstGeom prst="line">
            <a:avLst/>
          </a:prstGeom>
          <a:noFill/>
          <a:ln w="19050">
            <a:solidFill>
              <a:schemeClr val="accent5"/>
            </a:solidFill>
            <a:round/>
            <a:headEnd/>
            <a:tailEnd/>
          </a:ln>
          <a:effectLst/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sz="140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23596" name="Rectangle 44"/>
          <p:cNvSpPr>
            <a:spLocks noGrp="1" noChangeArrowheads="1"/>
          </p:cNvSpPr>
          <p:nvPr>
            <p:ph type="ctrTitle" sz="quarter"/>
          </p:nvPr>
        </p:nvSpPr>
        <p:spPr>
          <a:xfrm>
            <a:off x="1143000" y="3269544"/>
            <a:ext cx="4914900" cy="1011944"/>
          </a:xfrm>
        </p:spPr>
        <p:txBody>
          <a:bodyPr anchor="b">
            <a:spAutoFit/>
          </a:bodyPr>
          <a:lstStyle>
            <a:lvl1pPr>
              <a:defRPr sz="3600" b="1" i="0" spc="0">
                <a:solidFill>
                  <a:srgbClr val="0053C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597" name="Rectangle 4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52525" y="4267202"/>
            <a:ext cx="3810000" cy="326243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sz="1600" baseline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9" name="Rectangle 18"/>
          <p:cNvSpPr>
            <a:spLocks noChangeArrowheads="1"/>
          </p:cNvSpPr>
          <p:nvPr userDrawn="1"/>
        </p:nvSpPr>
        <p:spPr bwMode="auto">
          <a:xfrm>
            <a:off x="2819400" y="6553200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 eaLnBrk="0" hangingPunct="0">
              <a:defRPr/>
            </a:pPr>
            <a:r>
              <a:rPr lang="en-US" sz="600" b="1" kern="0" dirty="0" smtClean="0">
                <a:solidFill>
                  <a:srgbClr val="D9D9D9"/>
                </a:solidFill>
                <a:ea typeface="ＭＳ Ｐゴシック" pitchFamily="34" charset="-128"/>
              </a:rPr>
              <a:t/>
            </a:r>
            <a:br>
              <a:rPr lang="en-US" sz="600" b="1" kern="0" dirty="0" smtClean="0">
                <a:solidFill>
                  <a:srgbClr val="D9D9D9"/>
                </a:solidFill>
                <a:ea typeface="ＭＳ Ｐゴシック" pitchFamily="34" charset="-128"/>
              </a:rPr>
            </a:br>
            <a:r>
              <a:rPr lang="en-US" sz="600" b="1" kern="0" dirty="0" smtClean="0">
                <a:solidFill>
                  <a:srgbClr val="D9D9D9"/>
                </a:solidFill>
                <a:ea typeface="ＭＳ Ｐゴシック" pitchFamily="34" charset="-128"/>
              </a:rPr>
              <a:t>Copyright </a:t>
            </a:r>
            <a:r>
              <a:rPr lang="en-US" sz="600" b="1" kern="0" dirty="0">
                <a:solidFill>
                  <a:srgbClr val="D9D9D9"/>
                </a:solidFill>
                <a:ea typeface="ＭＳ Ｐゴシック" pitchFamily="34" charset="-128"/>
              </a:rPr>
              <a:t>© </a:t>
            </a:r>
            <a:r>
              <a:rPr lang="en-US" sz="600" b="1" kern="0" dirty="0" smtClean="0">
                <a:solidFill>
                  <a:srgbClr val="D9D9D9"/>
                </a:solidFill>
                <a:ea typeface="ＭＳ Ｐゴシック" pitchFamily="34" charset="-128"/>
              </a:rPr>
              <a:t>2011, </a:t>
            </a:r>
            <a:r>
              <a:rPr lang="en-US" sz="600" b="1" kern="0" dirty="0">
                <a:solidFill>
                  <a:srgbClr val="D9D9D9"/>
                </a:solidFill>
                <a:ea typeface="ＭＳ Ｐゴシック" pitchFamily="34" charset="-128"/>
              </a:rPr>
              <a:t>SAS Institute Inc. All rights reserved.</a:t>
            </a:r>
            <a:endParaRPr lang="en-US" sz="600" kern="0" dirty="0">
              <a:solidFill>
                <a:srgbClr val="D9D9D9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1092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solidFill>
                  <a:srgbClr val="0053C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8176" y="1225549"/>
            <a:ext cx="8201025" cy="1968872"/>
          </a:xfrm>
        </p:spPr>
        <p:txBody>
          <a:bodyPr/>
          <a:lstStyle>
            <a:lvl1pPr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buFont typeface="Wingdings" pitchFamily="2" charset="2"/>
              <a:buChar char="§"/>
              <a:defRPr/>
            </a:lvl2pPr>
            <a:lvl3pPr>
              <a:buClr>
                <a:schemeClr val="accent2"/>
              </a:buClr>
              <a:buFont typeface="Arial" pitchFamily="34" charset="0"/>
              <a:buChar char="»"/>
              <a:defRPr/>
            </a:lvl3pPr>
            <a:lvl4pPr>
              <a:buClr>
                <a:schemeClr val="accent2"/>
              </a:buClr>
              <a:buFont typeface="Arial" pitchFamily="34" charset="0"/>
              <a:buChar char="»"/>
              <a:defRPr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291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28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201168"/>
            <a:ext cx="530352" cy="43891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endParaRPr lang="en-US" sz="1400" smtClean="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201168"/>
            <a:ext cx="530352" cy="43891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endParaRPr lang="en-US" sz="1400" smtClean="0">
              <a:solidFill>
                <a:srgbClr val="292929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057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52400"/>
            <a:ext cx="584200" cy="5334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sz="140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857501"/>
            <a:ext cx="7688262" cy="1362075"/>
          </a:xfrm>
        </p:spPr>
        <p:txBody>
          <a:bodyPr/>
          <a:lstStyle>
            <a:lvl1pPr algn="l">
              <a:defRPr sz="40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88170"/>
            <a:ext cx="7688262" cy="369332"/>
          </a:xfrm>
        </p:spPr>
        <p:txBody>
          <a:bodyPr anchor="b"/>
          <a:lstStyle>
            <a:lvl1pPr marL="0" indent="0">
              <a:buNone/>
              <a:defRPr sz="20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Line 47"/>
          <p:cNvSpPr>
            <a:spLocks noChangeShapeType="1"/>
          </p:cNvSpPr>
          <p:nvPr/>
        </p:nvSpPr>
        <p:spPr bwMode="auto">
          <a:xfrm>
            <a:off x="733425" y="2861945"/>
            <a:ext cx="767715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sz="140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152400"/>
            <a:ext cx="584200" cy="5334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sz="140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9" name="Line 47"/>
          <p:cNvSpPr>
            <a:spLocks noChangeShapeType="1"/>
          </p:cNvSpPr>
          <p:nvPr/>
        </p:nvSpPr>
        <p:spPr bwMode="auto">
          <a:xfrm>
            <a:off x="733425" y="2861945"/>
            <a:ext cx="767715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sz="140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0" y="152400"/>
            <a:ext cx="584200" cy="5334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sz="140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12" name="Line 47"/>
          <p:cNvSpPr>
            <a:spLocks noChangeShapeType="1"/>
          </p:cNvSpPr>
          <p:nvPr userDrawn="1"/>
        </p:nvSpPr>
        <p:spPr bwMode="auto">
          <a:xfrm>
            <a:off x="733425" y="2861945"/>
            <a:ext cx="767715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sz="1400">
              <a:solidFill>
                <a:srgbClr val="292929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6465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2299" y="1514477"/>
            <a:ext cx="3912915" cy="2459071"/>
          </a:xfrm>
        </p:spPr>
        <p:txBody>
          <a:bodyPr/>
          <a:lstStyle>
            <a:lvl1pPr>
              <a:defRPr sz="2800" baseline="0"/>
            </a:lvl1pPr>
            <a:lvl2pPr>
              <a:buClr>
                <a:schemeClr val="accent2"/>
              </a:buClr>
              <a:defRPr sz="2400"/>
            </a:lvl2pPr>
            <a:lvl3pPr>
              <a:defRPr sz="2000"/>
            </a:lvl3pPr>
            <a:lvl4pPr>
              <a:buClr>
                <a:schemeClr val="accent2"/>
              </a:buClr>
              <a:buFont typeface="Arial" pitchFamily="34" charset="0"/>
              <a:buChar char="»"/>
              <a:defRPr sz="18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514477"/>
            <a:ext cx="4191000" cy="2071273"/>
          </a:xfrm>
        </p:spPr>
        <p:txBody>
          <a:bodyPr/>
          <a:lstStyle>
            <a:lvl1pPr>
              <a:defRPr sz="2800"/>
            </a:lvl1pPr>
            <a:lvl2pPr>
              <a:buClr>
                <a:schemeClr val="accent2"/>
              </a:buClr>
              <a:defRPr sz="2400"/>
            </a:lvl2pPr>
            <a:lvl3pPr>
              <a:defRPr sz="2000"/>
            </a:lvl3pPr>
            <a:lvl4pPr>
              <a:buClr>
                <a:schemeClr val="accent2"/>
              </a:buClr>
              <a:buFont typeface="Arial" pitchFamily="34" charset="0"/>
              <a:buChar char="»"/>
              <a:defRPr sz="18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97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525" y="179388"/>
            <a:ext cx="819467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5000" y="1531068"/>
            <a:ext cx="3862388" cy="4247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5000" y="1955801"/>
            <a:ext cx="3862388" cy="181517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buClr>
                <a:schemeClr val="accent2"/>
              </a:buClr>
              <a:buFont typeface="Arial" pitchFamily="34" charset="0"/>
              <a:buChar char="»"/>
              <a:defRPr sz="1600"/>
            </a:lvl4pPr>
            <a:lvl5pPr>
              <a:buFont typeface="Arial" pitchFamily="34" charset="0"/>
              <a:buChar char="–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7" y="1531068"/>
            <a:ext cx="4194175" cy="4247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7" y="1955799"/>
            <a:ext cx="4194175" cy="181517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buClr>
                <a:schemeClr val="accent2"/>
              </a:buClr>
              <a:buFont typeface="Arial" pitchFamily="34" charset="0"/>
              <a:buChar char="»"/>
              <a:defRPr sz="1600"/>
            </a:lvl4pPr>
            <a:lvl5pPr>
              <a:buFont typeface="Arial" pitchFamily="34" charset="0"/>
              <a:buChar char="–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740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7"/>
          <p:cNvSpPr txBox="1">
            <a:spLocks/>
          </p:cNvSpPr>
          <p:nvPr userDrawn="1"/>
        </p:nvSpPr>
        <p:spPr>
          <a:xfrm>
            <a:off x="8591550" y="6543676"/>
            <a:ext cx="552450" cy="314325"/>
          </a:xfrm>
          <a:prstGeom prst="rect">
            <a:avLst/>
          </a:prstGeom>
        </p:spPr>
        <p:txBody>
          <a:bodyPr anchor="ctr"/>
          <a:lstStyle/>
          <a:p>
            <a:pPr algn="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fld id="{85D714C4-E159-42BE-A017-B33F6B8BAEFC}" type="slidenum">
              <a:rPr lang="en-US" sz="800">
                <a:solidFill>
                  <a:srgbClr val="5E5E5E"/>
                </a:solidFill>
                <a:ea typeface="ＭＳ Ｐゴシック" pitchFamily="34" charset="-128"/>
              </a:rPr>
              <a:pPr algn="r" fontAlgn="base">
                <a:spcBef>
                  <a:spcPct val="50000"/>
                </a:spcBef>
                <a:spcAft>
                  <a:spcPct val="17000"/>
                </a:spcAft>
                <a:buClr>
                  <a:srgbClr val="000000"/>
                </a:buClr>
                <a:buFont typeface="Wingdings" pitchFamily="2" charset="2"/>
                <a:buNone/>
              </a:pPr>
              <a:t>‹#›</a:t>
            </a:fld>
            <a:endParaRPr lang="en-US" sz="800">
              <a:solidFill>
                <a:srgbClr val="5E5E5E"/>
              </a:solidFill>
              <a:ea typeface="ＭＳ Ｐゴシック" pitchFamily="34" charset="-128"/>
            </a:endParaRP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2819400" y="6553200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b="1" dirty="0" smtClean="0">
                <a:solidFill>
                  <a:srgbClr val="404040"/>
                </a:solidFill>
                <a:ea typeface="ＭＳ Ｐゴシック" pitchFamily="34" charset="-128"/>
              </a:rPr>
              <a:t/>
            </a:r>
            <a:br>
              <a:rPr lang="en-US" sz="600" b="1" dirty="0" smtClean="0">
                <a:solidFill>
                  <a:srgbClr val="404040"/>
                </a:solidFill>
                <a:ea typeface="ＭＳ Ｐゴシック" pitchFamily="34" charset="-128"/>
              </a:rPr>
            </a:br>
            <a:r>
              <a:rPr lang="en-US" sz="600" b="1" dirty="0">
                <a:solidFill>
                  <a:srgbClr val="404040"/>
                </a:solidFill>
                <a:ea typeface="ＭＳ Ｐゴシック" pitchFamily="34" charset="-128"/>
              </a:rPr>
              <a:t>Copyright © 2010, SAS 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10522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E91A8F5D-09CF-4B12-BCB2-FCB998BDD8B8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22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7"/>
          <p:cNvSpPr txBox="1">
            <a:spLocks/>
          </p:cNvSpPr>
          <p:nvPr userDrawn="1"/>
        </p:nvSpPr>
        <p:spPr>
          <a:xfrm>
            <a:off x="8591550" y="6543676"/>
            <a:ext cx="552450" cy="314325"/>
          </a:xfrm>
          <a:prstGeom prst="rect">
            <a:avLst/>
          </a:prstGeom>
        </p:spPr>
        <p:txBody>
          <a:bodyPr anchor="ctr"/>
          <a:lstStyle/>
          <a:p>
            <a:pPr algn="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fld id="{B118F726-21E5-4187-97F3-B22A79AA02B7}" type="slidenum">
              <a:rPr lang="en-US" sz="800">
                <a:solidFill>
                  <a:srgbClr val="000000"/>
                </a:solidFill>
                <a:ea typeface="ＭＳ Ｐゴシック" pitchFamily="34" charset="-128"/>
              </a:rPr>
              <a:pPr algn="r" fontAlgn="base">
                <a:spcBef>
                  <a:spcPct val="50000"/>
                </a:spcBef>
                <a:spcAft>
                  <a:spcPct val="17000"/>
                </a:spcAft>
                <a:buClr>
                  <a:srgbClr val="000000"/>
                </a:buClr>
                <a:buFont typeface="Wingdings" pitchFamily="2" charset="2"/>
                <a:buNone/>
              </a:pPr>
              <a:t>‹#›</a:t>
            </a:fld>
            <a:endParaRPr lang="en-US" sz="800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19400" y="6553200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b="1" dirty="0" smtClean="0">
                <a:solidFill>
                  <a:srgbClr val="D9D9D9"/>
                </a:solidFill>
                <a:ea typeface="ＭＳ Ｐゴシック" pitchFamily="34" charset="-128"/>
              </a:rPr>
              <a:t>Copyright </a:t>
            </a:r>
            <a:r>
              <a:rPr lang="en-US" sz="600" b="1" dirty="0">
                <a:solidFill>
                  <a:srgbClr val="D9D9D9"/>
                </a:solidFill>
                <a:ea typeface="ＭＳ Ｐゴシック" pitchFamily="34" charset="-128"/>
              </a:rPr>
              <a:t>© </a:t>
            </a:r>
            <a:r>
              <a:rPr lang="en-US" sz="600" b="1" dirty="0" smtClean="0">
                <a:solidFill>
                  <a:srgbClr val="D9D9D9"/>
                </a:solidFill>
                <a:ea typeface="ＭＳ Ｐゴシック" pitchFamily="34" charset="-128"/>
              </a:rPr>
              <a:t>2010, </a:t>
            </a:r>
            <a:r>
              <a:rPr lang="en-US" sz="600" b="1" dirty="0">
                <a:solidFill>
                  <a:srgbClr val="D9D9D9"/>
                </a:solidFill>
                <a:ea typeface="ＭＳ Ｐゴシック" pitchFamily="34" charset="-128"/>
              </a:rPr>
              <a:t>SAS Institute Inc. All rights reserved.</a:t>
            </a:r>
            <a:endParaRPr lang="en-US" sz="600" dirty="0">
              <a:solidFill>
                <a:srgbClr val="D9D9D9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6228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ernative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533400" y="6553200"/>
            <a:ext cx="2362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600" dirty="0">
              <a:solidFill>
                <a:srgbClr val="4A91D4"/>
              </a:solidFill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6" name="Line 47"/>
          <p:cNvSpPr>
            <a:spLocks noChangeShapeType="1"/>
          </p:cNvSpPr>
          <p:nvPr/>
        </p:nvSpPr>
        <p:spPr bwMode="auto">
          <a:xfrm>
            <a:off x="1252538" y="4264025"/>
            <a:ext cx="4805362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sz="140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23596" name="Rectangle 44"/>
          <p:cNvSpPr>
            <a:spLocks noGrp="1" noChangeArrowheads="1"/>
          </p:cNvSpPr>
          <p:nvPr>
            <p:ph type="ctrTitle" sz="quarter"/>
          </p:nvPr>
        </p:nvSpPr>
        <p:spPr>
          <a:xfrm>
            <a:off x="1143000" y="3269544"/>
            <a:ext cx="4914900" cy="1011944"/>
          </a:xfrm>
        </p:spPr>
        <p:txBody>
          <a:bodyPr anchor="b">
            <a:spAutoFit/>
          </a:bodyPr>
          <a:lstStyle>
            <a:lvl1pPr>
              <a:defRPr sz="3600" b="1" i="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597" name="Rectangle 4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52525" y="4267202"/>
            <a:ext cx="3810000" cy="326243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sz="1600" baseline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819400" y="6553200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b="1" dirty="0" smtClean="0">
                <a:solidFill>
                  <a:srgbClr val="00539B"/>
                </a:solidFill>
                <a:ea typeface="ＭＳ Ｐゴシック" pitchFamily="34" charset="-128"/>
              </a:rPr>
              <a:t/>
            </a:r>
            <a:br>
              <a:rPr lang="en-US" sz="600" b="1" dirty="0" smtClean="0">
                <a:solidFill>
                  <a:srgbClr val="00539B"/>
                </a:solidFill>
                <a:ea typeface="ＭＳ Ｐゴシック" pitchFamily="34" charset="-128"/>
              </a:rPr>
            </a:br>
            <a:r>
              <a:rPr lang="en-US" sz="600" b="1" dirty="0">
                <a:solidFill>
                  <a:srgbClr val="00539B"/>
                </a:solidFill>
                <a:ea typeface="ＭＳ Ｐゴシック" pitchFamily="34" charset="-128"/>
              </a:rPr>
              <a:t>Copyright © </a:t>
            </a:r>
            <a:r>
              <a:rPr lang="en-US" sz="600" b="1" dirty="0" smtClean="0">
                <a:solidFill>
                  <a:srgbClr val="00539B"/>
                </a:solidFill>
                <a:ea typeface="ＭＳ Ｐゴシック" pitchFamily="34" charset="-128"/>
              </a:rPr>
              <a:t>2011, </a:t>
            </a:r>
            <a:r>
              <a:rPr lang="en-US" sz="600" b="1" dirty="0">
                <a:solidFill>
                  <a:srgbClr val="00539B"/>
                </a:solidFill>
                <a:ea typeface="ＭＳ Ｐゴシック" pitchFamily="34" charset="-128"/>
              </a:rPr>
              <a:t>SAS Institute Inc. All rights reserved.</a:t>
            </a:r>
            <a:endParaRPr lang="en-US" sz="600" dirty="0">
              <a:solidFill>
                <a:srgbClr val="00539B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4171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Coverage 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8088" y="2095501"/>
            <a:ext cx="5408612" cy="1003300"/>
          </a:xfrm>
        </p:spPr>
        <p:txBody>
          <a:bodyPr anchor="ctr"/>
          <a:lstStyle>
            <a:lvl1pPr algn="l"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819400" y="6553200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 eaLnBrk="0" hangingPunct="0">
              <a:defRPr/>
            </a:pPr>
            <a:r>
              <a:rPr lang="en-US" sz="600" b="1" kern="0" dirty="0" smtClean="0">
                <a:solidFill>
                  <a:srgbClr val="00539B"/>
                </a:solidFill>
                <a:ea typeface="ＭＳ Ｐゴシック" pitchFamily="34" charset="-128"/>
              </a:rPr>
              <a:t/>
            </a:r>
            <a:br>
              <a:rPr lang="en-US" sz="600" b="1" kern="0" dirty="0" smtClean="0">
                <a:solidFill>
                  <a:srgbClr val="00539B"/>
                </a:solidFill>
                <a:ea typeface="ＭＳ Ｐゴシック" pitchFamily="34" charset="-128"/>
              </a:rPr>
            </a:br>
            <a:r>
              <a:rPr lang="en-US" sz="600" b="1" kern="0" dirty="0">
                <a:solidFill>
                  <a:srgbClr val="00539B"/>
                </a:solidFill>
                <a:ea typeface="ＭＳ Ｐゴシック" pitchFamily="34" charset="-128"/>
              </a:rPr>
              <a:t>Copyright © </a:t>
            </a:r>
            <a:r>
              <a:rPr lang="en-US" sz="600" b="1" kern="0" dirty="0" smtClean="0">
                <a:solidFill>
                  <a:srgbClr val="00539B"/>
                </a:solidFill>
                <a:ea typeface="ＭＳ Ｐゴシック" pitchFamily="34" charset="-128"/>
              </a:rPr>
              <a:t>2011, </a:t>
            </a:r>
            <a:r>
              <a:rPr lang="en-US" sz="600" b="1" kern="0" dirty="0">
                <a:solidFill>
                  <a:srgbClr val="00539B"/>
                </a:solidFill>
                <a:ea typeface="ＭＳ Ｐゴシック" pitchFamily="34" charset="-128"/>
              </a:rPr>
              <a:t>SAS Institute Inc. All rights reserved.</a:t>
            </a:r>
            <a:endParaRPr lang="en-US" sz="600" kern="0" dirty="0">
              <a:solidFill>
                <a:srgbClr val="00539B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313817" y="6371057"/>
            <a:ext cx="1655277" cy="167513"/>
            <a:chOff x="1195324" y="673735"/>
            <a:chExt cx="4235450" cy="428625"/>
          </a:xfrm>
        </p:grpSpPr>
        <p:sp>
          <p:nvSpPr>
            <p:cNvPr id="6" name="Freeform 22"/>
            <p:cNvSpPr>
              <a:spLocks/>
            </p:cNvSpPr>
            <p:nvPr/>
          </p:nvSpPr>
          <p:spPr bwMode="auto">
            <a:xfrm>
              <a:off x="1195324" y="683260"/>
              <a:ext cx="527050" cy="409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0"/>
                </a:cxn>
                <a:cxn ang="0">
                  <a:pos x="98" y="184"/>
                </a:cxn>
                <a:cxn ang="0">
                  <a:pos x="98" y="184"/>
                </a:cxn>
                <a:cxn ang="0">
                  <a:pos x="130" y="0"/>
                </a:cxn>
                <a:cxn ang="0">
                  <a:pos x="202" y="0"/>
                </a:cxn>
                <a:cxn ang="0">
                  <a:pos x="236" y="184"/>
                </a:cxn>
                <a:cxn ang="0">
                  <a:pos x="236" y="184"/>
                </a:cxn>
                <a:cxn ang="0">
                  <a:pos x="268" y="0"/>
                </a:cxn>
                <a:cxn ang="0">
                  <a:pos x="332" y="0"/>
                </a:cxn>
                <a:cxn ang="0">
                  <a:pos x="276" y="258"/>
                </a:cxn>
                <a:cxn ang="0">
                  <a:pos x="200" y="258"/>
                </a:cxn>
                <a:cxn ang="0">
                  <a:pos x="166" y="76"/>
                </a:cxn>
                <a:cxn ang="0">
                  <a:pos x="166" y="76"/>
                </a:cxn>
                <a:cxn ang="0">
                  <a:pos x="134" y="258"/>
                </a:cxn>
                <a:cxn ang="0">
                  <a:pos x="56" y="258"/>
                </a:cxn>
                <a:cxn ang="0">
                  <a:pos x="0" y="0"/>
                </a:cxn>
              </a:cxnLst>
              <a:rect l="0" t="0" r="r" b="b"/>
              <a:pathLst>
                <a:path w="332" h="258">
                  <a:moveTo>
                    <a:pt x="0" y="0"/>
                  </a:moveTo>
                  <a:lnTo>
                    <a:pt x="66" y="0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130" y="0"/>
                  </a:lnTo>
                  <a:lnTo>
                    <a:pt x="202" y="0"/>
                  </a:lnTo>
                  <a:lnTo>
                    <a:pt x="236" y="184"/>
                  </a:lnTo>
                  <a:lnTo>
                    <a:pt x="236" y="184"/>
                  </a:lnTo>
                  <a:lnTo>
                    <a:pt x="268" y="0"/>
                  </a:lnTo>
                  <a:lnTo>
                    <a:pt x="332" y="0"/>
                  </a:lnTo>
                  <a:lnTo>
                    <a:pt x="276" y="258"/>
                  </a:lnTo>
                  <a:lnTo>
                    <a:pt x="200" y="258"/>
                  </a:lnTo>
                  <a:lnTo>
                    <a:pt x="166" y="76"/>
                  </a:lnTo>
                  <a:lnTo>
                    <a:pt x="166" y="76"/>
                  </a:lnTo>
                  <a:lnTo>
                    <a:pt x="134" y="258"/>
                  </a:lnTo>
                  <a:lnTo>
                    <a:pt x="56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7" name="Freeform 23"/>
            <p:cNvSpPr>
              <a:spLocks/>
            </p:cNvSpPr>
            <p:nvPr/>
          </p:nvSpPr>
          <p:spPr bwMode="auto">
            <a:xfrm>
              <a:off x="1731899" y="683260"/>
              <a:ext cx="523875" cy="409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0"/>
                </a:cxn>
                <a:cxn ang="0">
                  <a:pos x="96" y="184"/>
                </a:cxn>
                <a:cxn ang="0">
                  <a:pos x="98" y="184"/>
                </a:cxn>
                <a:cxn ang="0">
                  <a:pos x="130" y="0"/>
                </a:cxn>
                <a:cxn ang="0">
                  <a:pos x="200" y="0"/>
                </a:cxn>
                <a:cxn ang="0">
                  <a:pos x="234" y="184"/>
                </a:cxn>
                <a:cxn ang="0">
                  <a:pos x="236" y="184"/>
                </a:cxn>
                <a:cxn ang="0">
                  <a:pos x="266" y="0"/>
                </a:cxn>
                <a:cxn ang="0">
                  <a:pos x="330" y="0"/>
                </a:cxn>
                <a:cxn ang="0">
                  <a:pos x="274" y="258"/>
                </a:cxn>
                <a:cxn ang="0">
                  <a:pos x="200" y="258"/>
                </a:cxn>
                <a:cxn ang="0">
                  <a:pos x="166" y="76"/>
                </a:cxn>
                <a:cxn ang="0">
                  <a:pos x="164" y="76"/>
                </a:cxn>
                <a:cxn ang="0">
                  <a:pos x="132" y="258"/>
                </a:cxn>
                <a:cxn ang="0">
                  <a:pos x="56" y="258"/>
                </a:cxn>
                <a:cxn ang="0">
                  <a:pos x="0" y="0"/>
                </a:cxn>
              </a:cxnLst>
              <a:rect l="0" t="0" r="r" b="b"/>
              <a:pathLst>
                <a:path w="330" h="258">
                  <a:moveTo>
                    <a:pt x="0" y="0"/>
                  </a:moveTo>
                  <a:lnTo>
                    <a:pt x="66" y="0"/>
                  </a:lnTo>
                  <a:lnTo>
                    <a:pt x="96" y="184"/>
                  </a:lnTo>
                  <a:lnTo>
                    <a:pt x="98" y="184"/>
                  </a:lnTo>
                  <a:lnTo>
                    <a:pt x="130" y="0"/>
                  </a:lnTo>
                  <a:lnTo>
                    <a:pt x="200" y="0"/>
                  </a:lnTo>
                  <a:lnTo>
                    <a:pt x="234" y="184"/>
                  </a:lnTo>
                  <a:lnTo>
                    <a:pt x="236" y="184"/>
                  </a:lnTo>
                  <a:lnTo>
                    <a:pt x="266" y="0"/>
                  </a:lnTo>
                  <a:lnTo>
                    <a:pt x="330" y="0"/>
                  </a:lnTo>
                  <a:lnTo>
                    <a:pt x="274" y="258"/>
                  </a:lnTo>
                  <a:lnTo>
                    <a:pt x="200" y="258"/>
                  </a:lnTo>
                  <a:lnTo>
                    <a:pt x="166" y="76"/>
                  </a:lnTo>
                  <a:lnTo>
                    <a:pt x="164" y="76"/>
                  </a:lnTo>
                  <a:lnTo>
                    <a:pt x="132" y="258"/>
                  </a:lnTo>
                  <a:lnTo>
                    <a:pt x="56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8" name="Freeform 24"/>
            <p:cNvSpPr>
              <a:spLocks/>
            </p:cNvSpPr>
            <p:nvPr/>
          </p:nvSpPr>
          <p:spPr bwMode="auto">
            <a:xfrm>
              <a:off x="2265299" y="683260"/>
              <a:ext cx="527050" cy="409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0"/>
                </a:cxn>
                <a:cxn ang="0">
                  <a:pos x="98" y="184"/>
                </a:cxn>
                <a:cxn ang="0">
                  <a:pos x="98" y="184"/>
                </a:cxn>
                <a:cxn ang="0">
                  <a:pos x="130" y="0"/>
                </a:cxn>
                <a:cxn ang="0">
                  <a:pos x="202" y="0"/>
                </a:cxn>
                <a:cxn ang="0">
                  <a:pos x="236" y="184"/>
                </a:cxn>
                <a:cxn ang="0">
                  <a:pos x="236" y="184"/>
                </a:cxn>
                <a:cxn ang="0">
                  <a:pos x="268" y="0"/>
                </a:cxn>
                <a:cxn ang="0">
                  <a:pos x="332" y="0"/>
                </a:cxn>
                <a:cxn ang="0">
                  <a:pos x="276" y="258"/>
                </a:cxn>
                <a:cxn ang="0">
                  <a:pos x="200" y="258"/>
                </a:cxn>
                <a:cxn ang="0">
                  <a:pos x="166" y="76"/>
                </a:cxn>
                <a:cxn ang="0">
                  <a:pos x="166" y="76"/>
                </a:cxn>
                <a:cxn ang="0">
                  <a:pos x="134" y="258"/>
                </a:cxn>
                <a:cxn ang="0">
                  <a:pos x="56" y="258"/>
                </a:cxn>
                <a:cxn ang="0">
                  <a:pos x="0" y="0"/>
                </a:cxn>
              </a:cxnLst>
              <a:rect l="0" t="0" r="r" b="b"/>
              <a:pathLst>
                <a:path w="332" h="258">
                  <a:moveTo>
                    <a:pt x="0" y="0"/>
                  </a:moveTo>
                  <a:lnTo>
                    <a:pt x="66" y="0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130" y="0"/>
                  </a:lnTo>
                  <a:lnTo>
                    <a:pt x="202" y="0"/>
                  </a:lnTo>
                  <a:lnTo>
                    <a:pt x="236" y="184"/>
                  </a:lnTo>
                  <a:lnTo>
                    <a:pt x="236" y="184"/>
                  </a:lnTo>
                  <a:lnTo>
                    <a:pt x="268" y="0"/>
                  </a:lnTo>
                  <a:lnTo>
                    <a:pt x="332" y="0"/>
                  </a:lnTo>
                  <a:lnTo>
                    <a:pt x="276" y="258"/>
                  </a:lnTo>
                  <a:lnTo>
                    <a:pt x="200" y="258"/>
                  </a:lnTo>
                  <a:lnTo>
                    <a:pt x="166" y="76"/>
                  </a:lnTo>
                  <a:lnTo>
                    <a:pt x="166" y="76"/>
                  </a:lnTo>
                  <a:lnTo>
                    <a:pt x="134" y="258"/>
                  </a:lnTo>
                  <a:lnTo>
                    <a:pt x="56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9" name="Rectangle 25"/>
            <p:cNvSpPr>
              <a:spLocks noChangeArrowheads="1"/>
            </p:cNvSpPr>
            <p:nvPr/>
          </p:nvSpPr>
          <p:spPr bwMode="auto">
            <a:xfrm>
              <a:off x="2808224" y="975360"/>
              <a:ext cx="101600" cy="1174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auto">
            <a:xfrm>
              <a:off x="2966974" y="673735"/>
              <a:ext cx="304800" cy="428625"/>
            </a:xfrm>
            <a:custGeom>
              <a:avLst/>
              <a:gdLst/>
              <a:ahLst/>
              <a:cxnLst>
                <a:cxn ang="0">
                  <a:pos x="60" y="188"/>
                </a:cxn>
                <a:cxn ang="0">
                  <a:pos x="60" y="196"/>
                </a:cxn>
                <a:cxn ang="0">
                  <a:pos x="66" y="210"/>
                </a:cxn>
                <a:cxn ang="0">
                  <a:pos x="74" y="220"/>
                </a:cxn>
                <a:cxn ang="0">
                  <a:pos x="86" y="224"/>
                </a:cxn>
                <a:cxn ang="0">
                  <a:pos x="94" y="226"/>
                </a:cxn>
                <a:cxn ang="0">
                  <a:pos x="114" y="222"/>
                </a:cxn>
                <a:cxn ang="0">
                  <a:pos x="122" y="214"/>
                </a:cxn>
                <a:cxn ang="0">
                  <a:pos x="128" y="202"/>
                </a:cxn>
                <a:cxn ang="0">
                  <a:pos x="128" y="194"/>
                </a:cxn>
                <a:cxn ang="0">
                  <a:pos x="120" y="176"/>
                </a:cxn>
                <a:cxn ang="0">
                  <a:pos x="104" y="166"/>
                </a:cxn>
                <a:cxn ang="0">
                  <a:pos x="58" y="148"/>
                </a:cxn>
                <a:cxn ang="0">
                  <a:pos x="34" y="138"/>
                </a:cxn>
                <a:cxn ang="0">
                  <a:pos x="16" y="122"/>
                </a:cxn>
                <a:cxn ang="0">
                  <a:pos x="6" y="102"/>
                </a:cxn>
                <a:cxn ang="0">
                  <a:pos x="2" y="78"/>
                </a:cxn>
                <a:cxn ang="0">
                  <a:pos x="4" y="62"/>
                </a:cxn>
                <a:cxn ang="0">
                  <a:pos x="14" y="34"/>
                </a:cxn>
                <a:cxn ang="0">
                  <a:pos x="38" y="12"/>
                </a:cxn>
                <a:cxn ang="0">
                  <a:pos x="74" y="2"/>
                </a:cxn>
                <a:cxn ang="0">
                  <a:pos x="98" y="0"/>
                </a:cxn>
                <a:cxn ang="0">
                  <a:pos x="136" y="4"/>
                </a:cxn>
                <a:cxn ang="0">
                  <a:pos x="164" y="18"/>
                </a:cxn>
                <a:cxn ang="0">
                  <a:pos x="180" y="42"/>
                </a:cxn>
                <a:cxn ang="0">
                  <a:pos x="186" y="72"/>
                </a:cxn>
                <a:cxn ang="0">
                  <a:pos x="126" y="84"/>
                </a:cxn>
                <a:cxn ang="0">
                  <a:pos x="124" y="66"/>
                </a:cxn>
                <a:cxn ang="0">
                  <a:pos x="120" y="54"/>
                </a:cxn>
                <a:cxn ang="0">
                  <a:pos x="110" y="48"/>
                </a:cxn>
                <a:cxn ang="0">
                  <a:pos x="96" y="44"/>
                </a:cxn>
                <a:cxn ang="0">
                  <a:pos x="84" y="46"/>
                </a:cxn>
                <a:cxn ang="0">
                  <a:pos x="72" y="56"/>
                </a:cxn>
                <a:cxn ang="0">
                  <a:pos x="66" y="66"/>
                </a:cxn>
                <a:cxn ang="0">
                  <a:pos x="66" y="72"/>
                </a:cxn>
                <a:cxn ang="0">
                  <a:pos x="72" y="90"/>
                </a:cxn>
                <a:cxn ang="0">
                  <a:pos x="94" y="102"/>
                </a:cxn>
                <a:cxn ang="0">
                  <a:pos x="134" y="116"/>
                </a:cxn>
                <a:cxn ang="0">
                  <a:pos x="160" y="128"/>
                </a:cxn>
                <a:cxn ang="0">
                  <a:pos x="178" y="144"/>
                </a:cxn>
                <a:cxn ang="0">
                  <a:pos x="188" y="164"/>
                </a:cxn>
                <a:cxn ang="0">
                  <a:pos x="192" y="190"/>
                </a:cxn>
                <a:cxn ang="0">
                  <a:pos x="190" y="208"/>
                </a:cxn>
                <a:cxn ang="0">
                  <a:pos x="176" y="240"/>
                </a:cxn>
                <a:cxn ang="0">
                  <a:pos x="150" y="260"/>
                </a:cxn>
                <a:cxn ang="0">
                  <a:pos x="116" y="270"/>
                </a:cxn>
                <a:cxn ang="0">
                  <a:pos x="96" y="270"/>
                </a:cxn>
                <a:cxn ang="0">
                  <a:pos x="50" y="264"/>
                </a:cxn>
                <a:cxn ang="0">
                  <a:pos x="20" y="248"/>
                </a:cxn>
                <a:cxn ang="0">
                  <a:pos x="6" y="222"/>
                </a:cxn>
                <a:cxn ang="0">
                  <a:pos x="0" y="188"/>
                </a:cxn>
                <a:cxn ang="0">
                  <a:pos x="60" y="180"/>
                </a:cxn>
              </a:cxnLst>
              <a:rect l="0" t="0" r="r" b="b"/>
              <a:pathLst>
                <a:path w="192" h="270">
                  <a:moveTo>
                    <a:pt x="60" y="180"/>
                  </a:moveTo>
                  <a:lnTo>
                    <a:pt x="60" y="188"/>
                  </a:lnTo>
                  <a:lnTo>
                    <a:pt x="60" y="188"/>
                  </a:lnTo>
                  <a:lnTo>
                    <a:pt x="60" y="196"/>
                  </a:lnTo>
                  <a:lnTo>
                    <a:pt x="62" y="204"/>
                  </a:lnTo>
                  <a:lnTo>
                    <a:pt x="66" y="210"/>
                  </a:lnTo>
                  <a:lnTo>
                    <a:pt x="68" y="216"/>
                  </a:lnTo>
                  <a:lnTo>
                    <a:pt x="74" y="220"/>
                  </a:lnTo>
                  <a:lnTo>
                    <a:pt x="80" y="222"/>
                  </a:lnTo>
                  <a:lnTo>
                    <a:pt x="86" y="224"/>
                  </a:lnTo>
                  <a:lnTo>
                    <a:pt x="94" y="226"/>
                  </a:lnTo>
                  <a:lnTo>
                    <a:pt x="94" y="226"/>
                  </a:lnTo>
                  <a:lnTo>
                    <a:pt x="108" y="224"/>
                  </a:lnTo>
                  <a:lnTo>
                    <a:pt x="114" y="222"/>
                  </a:lnTo>
                  <a:lnTo>
                    <a:pt x="118" y="218"/>
                  </a:lnTo>
                  <a:lnTo>
                    <a:pt x="122" y="214"/>
                  </a:lnTo>
                  <a:lnTo>
                    <a:pt x="126" y="208"/>
                  </a:lnTo>
                  <a:lnTo>
                    <a:pt x="128" y="202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26" y="184"/>
                  </a:lnTo>
                  <a:lnTo>
                    <a:pt x="120" y="176"/>
                  </a:lnTo>
                  <a:lnTo>
                    <a:pt x="114" y="170"/>
                  </a:lnTo>
                  <a:lnTo>
                    <a:pt x="104" y="166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44" y="144"/>
                  </a:lnTo>
                  <a:lnTo>
                    <a:pt x="34" y="138"/>
                  </a:lnTo>
                  <a:lnTo>
                    <a:pt x="24" y="130"/>
                  </a:lnTo>
                  <a:lnTo>
                    <a:pt x="16" y="122"/>
                  </a:lnTo>
                  <a:lnTo>
                    <a:pt x="10" y="112"/>
                  </a:lnTo>
                  <a:lnTo>
                    <a:pt x="6" y="102"/>
                  </a:lnTo>
                  <a:lnTo>
                    <a:pt x="4" y="90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4" y="62"/>
                  </a:lnTo>
                  <a:lnTo>
                    <a:pt x="8" y="48"/>
                  </a:lnTo>
                  <a:lnTo>
                    <a:pt x="14" y="34"/>
                  </a:lnTo>
                  <a:lnTo>
                    <a:pt x="24" y="22"/>
                  </a:lnTo>
                  <a:lnTo>
                    <a:pt x="38" y="12"/>
                  </a:lnTo>
                  <a:lnTo>
                    <a:pt x="54" y="6"/>
                  </a:lnTo>
                  <a:lnTo>
                    <a:pt x="74" y="2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18" y="0"/>
                  </a:lnTo>
                  <a:lnTo>
                    <a:pt x="136" y="4"/>
                  </a:lnTo>
                  <a:lnTo>
                    <a:pt x="152" y="10"/>
                  </a:lnTo>
                  <a:lnTo>
                    <a:pt x="164" y="18"/>
                  </a:lnTo>
                  <a:lnTo>
                    <a:pt x="174" y="30"/>
                  </a:lnTo>
                  <a:lnTo>
                    <a:pt x="180" y="42"/>
                  </a:lnTo>
                  <a:lnTo>
                    <a:pt x="184" y="56"/>
                  </a:lnTo>
                  <a:lnTo>
                    <a:pt x="186" y="72"/>
                  </a:lnTo>
                  <a:lnTo>
                    <a:pt x="186" y="84"/>
                  </a:lnTo>
                  <a:lnTo>
                    <a:pt x="126" y="84"/>
                  </a:lnTo>
                  <a:lnTo>
                    <a:pt x="126" y="84"/>
                  </a:lnTo>
                  <a:lnTo>
                    <a:pt x="124" y="66"/>
                  </a:lnTo>
                  <a:lnTo>
                    <a:pt x="122" y="60"/>
                  </a:lnTo>
                  <a:lnTo>
                    <a:pt x="120" y="54"/>
                  </a:lnTo>
                  <a:lnTo>
                    <a:pt x="116" y="50"/>
                  </a:lnTo>
                  <a:lnTo>
                    <a:pt x="110" y="48"/>
                  </a:lnTo>
                  <a:lnTo>
                    <a:pt x="104" y="46"/>
                  </a:lnTo>
                  <a:lnTo>
                    <a:pt x="96" y="44"/>
                  </a:lnTo>
                  <a:lnTo>
                    <a:pt x="96" y="44"/>
                  </a:lnTo>
                  <a:lnTo>
                    <a:pt x="84" y="46"/>
                  </a:lnTo>
                  <a:lnTo>
                    <a:pt x="76" y="52"/>
                  </a:lnTo>
                  <a:lnTo>
                    <a:pt x="72" y="56"/>
                  </a:lnTo>
                  <a:lnTo>
                    <a:pt x="68" y="60"/>
                  </a:lnTo>
                  <a:lnTo>
                    <a:pt x="66" y="66"/>
                  </a:lnTo>
                  <a:lnTo>
                    <a:pt x="66" y="72"/>
                  </a:lnTo>
                  <a:lnTo>
                    <a:pt x="66" y="72"/>
                  </a:lnTo>
                  <a:lnTo>
                    <a:pt x="68" y="82"/>
                  </a:lnTo>
                  <a:lnTo>
                    <a:pt x="72" y="90"/>
                  </a:lnTo>
                  <a:lnTo>
                    <a:pt x="80" y="96"/>
                  </a:lnTo>
                  <a:lnTo>
                    <a:pt x="94" y="102"/>
                  </a:lnTo>
                  <a:lnTo>
                    <a:pt x="134" y="116"/>
                  </a:lnTo>
                  <a:lnTo>
                    <a:pt x="134" y="116"/>
                  </a:lnTo>
                  <a:lnTo>
                    <a:pt x="148" y="122"/>
                  </a:lnTo>
                  <a:lnTo>
                    <a:pt x="160" y="128"/>
                  </a:lnTo>
                  <a:lnTo>
                    <a:pt x="170" y="136"/>
                  </a:lnTo>
                  <a:lnTo>
                    <a:pt x="178" y="144"/>
                  </a:lnTo>
                  <a:lnTo>
                    <a:pt x="184" y="152"/>
                  </a:lnTo>
                  <a:lnTo>
                    <a:pt x="188" y="164"/>
                  </a:lnTo>
                  <a:lnTo>
                    <a:pt x="190" y="176"/>
                  </a:lnTo>
                  <a:lnTo>
                    <a:pt x="192" y="190"/>
                  </a:lnTo>
                  <a:lnTo>
                    <a:pt x="192" y="190"/>
                  </a:lnTo>
                  <a:lnTo>
                    <a:pt x="190" y="208"/>
                  </a:lnTo>
                  <a:lnTo>
                    <a:pt x="184" y="226"/>
                  </a:lnTo>
                  <a:lnTo>
                    <a:pt x="176" y="240"/>
                  </a:lnTo>
                  <a:lnTo>
                    <a:pt x="164" y="250"/>
                  </a:lnTo>
                  <a:lnTo>
                    <a:pt x="150" y="260"/>
                  </a:lnTo>
                  <a:lnTo>
                    <a:pt x="134" y="266"/>
                  </a:lnTo>
                  <a:lnTo>
                    <a:pt x="116" y="270"/>
                  </a:lnTo>
                  <a:lnTo>
                    <a:pt x="96" y="270"/>
                  </a:lnTo>
                  <a:lnTo>
                    <a:pt x="96" y="270"/>
                  </a:lnTo>
                  <a:lnTo>
                    <a:pt x="70" y="270"/>
                  </a:lnTo>
                  <a:lnTo>
                    <a:pt x="50" y="264"/>
                  </a:lnTo>
                  <a:lnTo>
                    <a:pt x="32" y="258"/>
                  </a:lnTo>
                  <a:lnTo>
                    <a:pt x="20" y="248"/>
                  </a:lnTo>
                  <a:lnTo>
                    <a:pt x="12" y="236"/>
                  </a:lnTo>
                  <a:lnTo>
                    <a:pt x="6" y="222"/>
                  </a:lnTo>
                  <a:lnTo>
                    <a:pt x="2" y="206"/>
                  </a:lnTo>
                  <a:lnTo>
                    <a:pt x="0" y="188"/>
                  </a:lnTo>
                  <a:lnTo>
                    <a:pt x="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1" name="Freeform 27"/>
            <p:cNvSpPr>
              <a:spLocks noEditPoints="1"/>
            </p:cNvSpPr>
            <p:nvPr/>
          </p:nvSpPr>
          <p:spPr bwMode="auto">
            <a:xfrm>
              <a:off x="3309874" y="673735"/>
              <a:ext cx="317500" cy="428625"/>
            </a:xfrm>
            <a:custGeom>
              <a:avLst/>
              <a:gdLst/>
              <a:ahLst/>
              <a:cxnLst>
                <a:cxn ang="0">
                  <a:pos x="8" y="80"/>
                </a:cxn>
                <a:cxn ang="0">
                  <a:pos x="10" y="58"/>
                </a:cxn>
                <a:cxn ang="0">
                  <a:pos x="24" y="28"/>
                </a:cxn>
                <a:cxn ang="0">
                  <a:pos x="48" y="10"/>
                </a:cxn>
                <a:cxn ang="0">
                  <a:pos x="80" y="0"/>
                </a:cxn>
                <a:cxn ang="0">
                  <a:pos x="98" y="0"/>
                </a:cxn>
                <a:cxn ang="0">
                  <a:pos x="146" y="6"/>
                </a:cxn>
                <a:cxn ang="0">
                  <a:pos x="174" y="22"/>
                </a:cxn>
                <a:cxn ang="0">
                  <a:pos x="188" y="46"/>
                </a:cxn>
                <a:cxn ang="0">
                  <a:pos x="192" y="78"/>
                </a:cxn>
                <a:cxn ang="0">
                  <a:pos x="192" y="214"/>
                </a:cxn>
                <a:cxn ang="0">
                  <a:pos x="196" y="254"/>
                </a:cxn>
                <a:cxn ang="0">
                  <a:pos x="136" y="264"/>
                </a:cxn>
                <a:cxn ang="0">
                  <a:pos x="132" y="250"/>
                </a:cxn>
                <a:cxn ang="0">
                  <a:pos x="128" y="238"/>
                </a:cxn>
                <a:cxn ang="0">
                  <a:pos x="122" y="246"/>
                </a:cxn>
                <a:cxn ang="0">
                  <a:pos x="108" y="260"/>
                </a:cxn>
                <a:cxn ang="0">
                  <a:pos x="92" y="268"/>
                </a:cxn>
                <a:cxn ang="0">
                  <a:pos x="62" y="270"/>
                </a:cxn>
                <a:cxn ang="0">
                  <a:pos x="46" y="268"/>
                </a:cxn>
                <a:cxn ang="0">
                  <a:pos x="22" y="256"/>
                </a:cxn>
                <a:cxn ang="0">
                  <a:pos x="8" y="236"/>
                </a:cxn>
                <a:cxn ang="0">
                  <a:pos x="0" y="210"/>
                </a:cxn>
                <a:cxn ang="0">
                  <a:pos x="0" y="196"/>
                </a:cxn>
                <a:cxn ang="0">
                  <a:pos x="4" y="166"/>
                </a:cxn>
                <a:cxn ang="0">
                  <a:pos x="16" y="144"/>
                </a:cxn>
                <a:cxn ang="0">
                  <a:pos x="36" y="128"/>
                </a:cxn>
                <a:cxn ang="0">
                  <a:pos x="64" y="116"/>
                </a:cxn>
                <a:cxn ang="0">
                  <a:pos x="102" y="106"/>
                </a:cxn>
                <a:cxn ang="0">
                  <a:pos x="122" y="96"/>
                </a:cxn>
                <a:cxn ang="0">
                  <a:pos x="128" y="76"/>
                </a:cxn>
                <a:cxn ang="0">
                  <a:pos x="126" y="62"/>
                </a:cxn>
                <a:cxn ang="0">
                  <a:pos x="122" y="54"/>
                </a:cxn>
                <a:cxn ang="0">
                  <a:pos x="112" y="46"/>
                </a:cxn>
                <a:cxn ang="0">
                  <a:pos x="98" y="44"/>
                </a:cxn>
                <a:cxn ang="0">
                  <a:pos x="90" y="46"/>
                </a:cxn>
                <a:cxn ang="0">
                  <a:pos x="80" y="50"/>
                </a:cxn>
                <a:cxn ang="0">
                  <a:pos x="72" y="58"/>
                </a:cxn>
                <a:cxn ang="0">
                  <a:pos x="68" y="78"/>
                </a:cxn>
                <a:cxn ang="0">
                  <a:pos x="8" y="86"/>
                </a:cxn>
                <a:cxn ang="0">
                  <a:pos x="128" y="136"/>
                </a:cxn>
                <a:cxn ang="0">
                  <a:pos x="100" y="148"/>
                </a:cxn>
                <a:cxn ang="0">
                  <a:pos x="84" y="154"/>
                </a:cxn>
                <a:cxn ang="0">
                  <a:pos x="72" y="162"/>
                </a:cxn>
                <a:cxn ang="0">
                  <a:pos x="64" y="174"/>
                </a:cxn>
                <a:cxn ang="0">
                  <a:pos x="62" y="190"/>
                </a:cxn>
                <a:cxn ang="0">
                  <a:pos x="68" y="214"/>
                </a:cxn>
                <a:cxn ang="0">
                  <a:pos x="76" y="222"/>
                </a:cxn>
                <a:cxn ang="0">
                  <a:pos x="88" y="226"/>
                </a:cxn>
                <a:cxn ang="0">
                  <a:pos x="102" y="224"/>
                </a:cxn>
                <a:cxn ang="0">
                  <a:pos x="114" y="216"/>
                </a:cxn>
                <a:cxn ang="0">
                  <a:pos x="124" y="204"/>
                </a:cxn>
                <a:cxn ang="0">
                  <a:pos x="128" y="186"/>
                </a:cxn>
              </a:cxnLst>
              <a:rect l="0" t="0" r="r" b="b"/>
              <a:pathLst>
                <a:path w="200" h="270">
                  <a:moveTo>
                    <a:pt x="8" y="86"/>
                  </a:moveTo>
                  <a:lnTo>
                    <a:pt x="8" y="80"/>
                  </a:lnTo>
                  <a:lnTo>
                    <a:pt x="8" y="80"/>
                  </a:lnTo>
                  <a:lnTo>
                    <a:pt x="10" y="58"/>
                  </a:lnTo>
                  <a:lnTo>
                    <a:pt x="14" y="42"/>
                  </a:lnTo>
                  <a:lnTo>
                    <a:pt x="24" y="28"/>
                  </a:lnTo>
                  <a:lnTo>
                    <a:pt x="34" y="18"/>
                  </a:lnTo>
                  <a:lnTo>
                    <a:pt x="48" y="10"/>
                  </a:lnTo>
                  <a:lnTo>
                    <a:pt x="64" y="4"/>
                  </a:lnTo>
                  <a:lnTo>
                    <a:pt x="80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24" y="2"/>
                  </a:lnTo>
                  <a:lnTo>
                    <a:pt x="146" y="6"/>
                  </a:lnTo>
                  <a:lnTo>
                    <a:pt x="162" y="12"/>
                  </a:lnTo>
                  <a:lnTo>
                    <a:pt x="174" y="22"/>
                  </a:lnTo>
                  <a:lnTo>
                    <a:pt x="182" y="34"/>
                  </a:lnTo>
                  <a:lnTo>
                    <a:pt x="188" y="46"/>
                  </a:lnTo>
                  <a:lnTo>
                    <a:pt x="190" y="62"/>
                  </a:lnTo>
                  <a:lnTo>
                    <a:pt x="192" y="78"/>
                  </a:lnTo>
                  <a:lnTo>
                    <a:pt x="192" y="214"/>
                  </a:lnTo>
                  <a:lnTo>
                    <a:pt x="192" y="214"/>
                  </a:lnTo>
                  <a:lnTo>
                    <a:pt x="194" y="242"/>
                  </a:lnTo>
                  <a:lnTo>
                    <a:pt x="196" y="254"/>
                  </a:lnTo>
                  <a:lnTo>
                    <a:pt x="200" y="264"/>
                  </a:lnTo>
                  <a:lnTo>
                    <a:pt x="136" y="264"/>
                  </a:lnTo>
                  <a:lnTo>
                    <a:pt x="136" y="264"/>
                  </a:lnTo>
                  <a:lnTo>
                    <a:pt x="132" y="250"/>
                  </a:lnTo>
                  <a:lnTo>
                    <a:pt x="128" y="238"/>
                  </a:lnTo>
                  <a:lnTo>
                    <a:pt x="128" y="238"/>
                  </a:lnTo>
                  <a:lnTo>
                    <a:pt x="128" y="238"/>
                  </a:lnTo>
                  <a:lnTo>
                    <a:pt x="122" y="246"/>
                  </a:lnTo>
                  <a:lnTo>
                    <a:pt x="116" y="254"/>
                  </a:lnTo>
                  <a:lnTo>
                    <a:pt x="108" y="260"/>
                  </a:lnTo>
                  <a:lnTo>
                    <a:pt x="100" y="264"/>
                  </a:lnTo>
                  <a:lnTo>
                    <a:pt x="92" y="268"/>
                  </a:lnTo>
                  <a:lnTo>
                    <a:pt x="84" y="270"/>
                  </a:lnTo>
                  <a:lnTo>
                    <a:pt x="62" y="270"/>
                  </a:lnTo>
                  <a:lnTo>
                    <a:pt x="62" y="270"/>
                  </a:lnTo>
                  <a:lnTo>
                    <a:pt x="46" y="268"/>
                  </a:lnTo>
                  <a:lnTo>
                    <a:pt x="32" y="264"/>
                  </a:lnTo>
                  <a:lnTo>
                    <a:pt x="22" y="256"/>
                  </a:lnTo>
                  <a:lnTo>
                    <a:pt x="14" y="246"/>
                  </a:lnTo>
                  <a:lnTo>
                    <a:pt x="8" y="236"/>
                  </a:lnTo>
                  <a:lnTo>
                    <a:pt x="2" y="222"/>
                  </a:lnTo>
                  <a:lnTo>
                    <a:pt x="0" y="210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180"/>
                  </a:lnTo>
                  <a:lnTo>
                    <a:pt x="4" y="166"/>
                  </a:lnTo>
                  <a:lnTo>
                    <a:pt x="8" y="154"/>
                  </a:lnTo>
                  <a:lnTo>
                    <a:pt x="16" y="144"/>
                  </a:lnTo>
                  <a:lnTo>
                    <a:pt x="24" y="134"/>
                  </a:lnTo>
                  <a:lnTo>
                    <a:pt x="36" y="128"/>
                  </a:lnTo>
                  <a:lnTo>
                    <a:pt x="48" y="122"/>
                  </a:lnTo>
                  <a:lnTo>
                    <a:pt x="64" y="116"/>
                  </a:lnTo>
                  <a:lnTo>
                    <a:pt x="102" y="106"/>
                  </a:lnTo>
                  <a:lnTo>
                    <a:pt x="102" y="106"/>
                  </a:lnTo>
                  <a:lnTo>
                    <a:pt x="114" y="102"/>
                  </a:lnTo>
                  <a:lnTo>
                    <a:pt x="122" y="96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76"/>
                  </a:lnTo>
                  <a:lnTo>
                    <a:pt x="126" y="62"/>
                  </a:lnTo>
                  <a:lnTo>
                    <a:pt x="124" y="58"/>
                  </a:lnTo>
                  <a:lnTo>
                    <a:pt x="122" y="54"/>
                  </a:lnTo>
                  <a:lnTo>
                    <a:pt x="118" y="50"/>
                  </a:lnTo>
                  <a:lnTo>
                    <a:pt x="112" y="46"/>
                  </a:lnTo>
                  <a:lnTo>
                    <a:pt x="106" y="46"/>
                  </a:lnTo>
                  <a:lnTo>
                    <a:pt x="98" y="44"/>
                  </a:lnTo>
                  <a:lnTo>
                    <a:pt x="98" y="44"/>
                  </a:lnTo>
                  <a:lnTo>
                    <a:pt x="90" y="46"/>
                  </a:lnTo>
                  <a:lnTo>
                    <a:pt x="84" y="48"/>
                  </a:lnTo>
                  <a:lnTo>
                    <a:pt x="80" y="50"/>
                  </a:lnTo>
                  <a:lnTo>
                    <a:pt x="74" y="54"/>
                  </a:lnTo>
                  <a:lnTo>
                    <a:pt x="72" y="58"/>
                  </a:lnTo>
                  <a:lnTo>
                    <a:pt x="70" y="64"/>
                  </a:lnTo>
                  <a:lnTo>
                    <a:pt x="68" y="78"/>
                  </a:lnTo>
                  <a:lnTo>
                    <a:pt x="68" y="86"/>
                  </a:lnTo>
                  <a:lnTo>
                    <a:pt x="8" y="86"/>
                  </a:lnTo>
                  <a:close/>
                  <a:moveTo>
                    <a:pt x="128" y="136"/>
                  </a:moveTo>
                  <a:lnTo>
                    <a:pt x="128" y="136"/>
                  </a:lnTo>
                  <a:lnTo>
                    <a:pt x="114" y="144"/>
                  </a:lnTo>
                  <a:lnTo>
                    <a:pt x="100" y="148"/>
                  </a:lnTo>
                  <a:lnTo>
                    <a:pt x="100" y="148"/>
                  </a:lnTo>
                  <a:lnTo>
                    <a:pt x="84" y="154"/>
                  </a:lnTo>
                  <a:lnTo>
                    <a:pt x="76" y="158"/>
                  </a:lnTo>
                  <a:lnTo>
                    <a:pt x="72" y="162"/>
                  </a:lnTo>
                  <a:lnTo>
                    <a:pt x="68" y="168"/>
                  </a:lnTo>
                  <a:lnTo>
                    <a:pt x="64" y="174"/>
                  </a:lnTo>
                  <a:lnTo>
                    <a:pt x="62" y="190"/>
                  </a:lnTo>
                  <a:lnTo>
                    <a:pt x="62" y="190"/>
                  </a:lnTo>
                  <a:lnTo>
                    <a:pt x="64" y="204"/>
                  </a:lnTo>
                  <a:lnTo>
                    <a:pt x="68" y="214"/>
                  </a:lnTo>
                  <a:lnTo>
                    <a:pt x="72" y="220"/>
                  </a:lnTo>
                  <a:lnTo>
                    <a:pt x="76" y="222"/>
                  </a:lnTo>
                  <a:lnTo>
                    <a:pt x="82" y="224"/>
                  </a:lnTo>
                  <a:lnTo>
                    <a:pt x="88" y="226"/>
                  </a:lnTo>
                  <a:lnTo>
                    <a:pt x="88" y="226"/>
                  </a:lnTo>
                  <a:lnTo>
                    <a:pt x="102" y="224"/>
                  </a:lnTo>
                  <a:lnTo>
                    <a:pt x="108" y="220"/>
                  </a:lnTo>
                  <a:lnTo>
                    <a:pt x="114" y="216"/>
                  </a:lnTo>
                  <a:lnTo>
                    <a:pt x="120" y="210"/>
                  </a:lnTo>
                  <a:lnTo>
                    <a:pt x="124" y="204"/>
                  </a:lnTo>
                  <a:lnTo>
                    <a:pt x="128" y="196"/>
                  </a:lnTo>
                  <a:lnTo>
                    <a:pt x="128" y="186"/>
                  </a:lnTo>
                  <a:lnTo>
                    <a:pt x="128" y="13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2" name="Freeform 28"/>
            <p:cNvSpPr>
              <a:spLocks/>
            </p:cNvSpPr>
            <p:nvPr/>
          </p:nvSpPr>
          <p:spPr bwMode="auto">
            <a:xfrm>
              <a:off x="3671824" y="673735"/>
              <a:ext cx="301625" cy="428625"/>
            </a:xfrm>
            <a:custGeom>
              <a:avLst/>
              <a:gdLst/>
              <a:ahLst/>
              <a:cxnLst>
                <a:cxn ang="0">
                  <a:pos x="58" y="188"/>
                </a:cxn>
                <a:cxn ang="0">
                  <a:pos x="60" y="196"/>
                </a:cxn>
                <a:cxn ang="0">
                  <a:pos x="64" y="210"/>
                </a:cxn>
                <a:cxn ang="0">
                  <a:pos x="72" y="220"/>
                </a:cxn>
                <a:cxn ang="0">
                  <a:pos x="86" y="224"/>
                </a:cxn>
                <a:cxn ang="0">
                  <a:pos x="94" y="226"/>
                </a:cxn>
                <a:cxn ang="0">
                  <a:pos x="112" y="222"/>
                </a:cxn>
                <a:cxn ang="0">
                  <a:pos x="122" y="214"/>
                </a:cxn>
                <a:cxn ang="0">
                  <a:pos x="126" y="202"/>
                </a:cxn>
                <a:cxn ang="0">
                  <a:pos x="126" y="194"/>
                </a:cxn>
                <a:cxn ang="0">
                  <a:pos x="120" y="176"/>
                </a:cxn>
                <a:cxn ang="0">
                  <a:pos x="102" y="166"/>
                </a:cxn>
                <a:cxn ang="0">
                  <a:pos x="56" y="148"/>
                </a:cxn>
                <a:cxn ang="0">
                  <a:pos x="32" y="138"/>
                </a:cxn>
                <a:cxn ang="0">
                  <a:pos x="16" y="122"/>
                </a:cxn>
                <a:cxn ang="0">
                  <a:pos x="4" y="102"/>
                </a:cxn>
                <a:cxn ang="0">
                  <a:pos x="2" y="78"/>
                </a:cxn>
                <a:cxn ang="0">
                  <a:pos x="2" y="62"/>
                </a:cxn>
                <a:cxn ang="0">
                  <a:pos x="14" y="34"/>
                </a:cxn>
                <a:cxn ang="0">
                  <a:pos x="36" y="12"/>
                </a:cxn>
                <a:cxn ang="0">
                  <a:pos x="72" y="2"/>
                </a:cxn>
                <a:cxn ang="0">
                  <a:pos x="96" y="0"/>
                </a:cxn>
                <a:cxn ang="0">
                  <a:pos x="136" y="4"/>
                </a:cxn>
                <a:cxn ang="0">
                  <a:pos x="162" y="18"/>
                </a:cxn>
                <a:cxn ang="0">
                  <a:pos x="178" y="42"/>
                </a:cxn>
                <a:cxn ang="0">
                  <a:pos x="184" y="72"/>
                </a:cxn>
                <a:cxn ang="0">
                  <a:pos x="124" y="84"/>
                </a:cxn>
                <a:cxn ang="0">
                  <a:pos x="124" y="66"/>
                </a:cxn>
                <a:cxn ang="0">
                  <a:pos x="118" y="54"/>
                </a:cxn>
                <a:cxn ang="0">
                  <a:pos x="110" y="48"/>
                </a:cxn>
                <a:cxn ang="0">
                  <a:pos x="96" y="44"/>
                </a:cxn>
                <a:cxn ang="0">
                  <a:pos x="84" y="46"/>
                </a:cxn>
                <a:cxn ang="0">
                  <a:pos x="70" y="56"/>
                </a:cxn>
                <a:cxn ang="0">
                  <a:pos x="66" y="66"/>
                </a:cxn>
                <a:cxn ang="0">
                  <a:pos x="64" y="72"/>
                </a:cxn>
                <a:cxn ang="0">
                  <a:pos x="70" y="90"/>
                </a:cxn>
                <a:cxn ang="0">
                  <a:pos x="94" y="102"/>
                </a:cxn>
                <a:cxn ang="0">
                  <a:pos x="134" y="116"/>
                </a:cxn>
                <a:cxn ang="0">
                  <a:pos x="160" y="128"/>
                </a:cxn>
                <a:cxn ang="0">
                  <a:pos x="178" y="144"/>
                </a:cxn>
                <a:cxn ang="0">
                  <a:pos x="186" y="164"/>
                </a:cxn>
                <a:cxn ang="0">
                  <a:pos x="190" y="190"/>
                </a:cxn>
                <a:cxn ang="0">
                  <a:pos x="188" y="208"/>
                </a:cxn>
                <a:cxn ang="0">
                  <a:pos x="174" y="240"/>
                </a:cxn>
                <a:cxn ang="0">
                  <a:pos x="148" y="260"/>
                </a:cxn>
                <a:cxn ang="0">
                  <a:pos x="114" y="270"/>
                </a:cxn>
                <a:cxn ang="0">
                  <a:pos x="94" y="270"/>
                </a:cxn>
                <a:cxn ang="0">
                  <a:pos x="48" y="264"/>
                </a:cxn>
                <a:cxn ang="0">
                  <a:pos x="20" y="248"/>
                </a:cxn>
                <a:cxn ang="0">
                  <a:pos x="4" y="222"/>
                </a:cxn>
                <a:cxn ang="0">
                  <a:pos x="0" y="188"/>
                </a:cxn>
                <a:cxn ang="0">
                  <a:pos x="58" y="180"/>
                </a:cxn>
              </a:cxnLst>
              <a:rect l="0" t="0" r="r" b="b"/>
              <a:pathLst>
                <a:path w="190" h="270">
                  <a:moveTo>
                    <a:pt x="58" y="180"/>
                  </a:moveTo>
                  <a:lnTo>
                    <a:pt x="58" y="188"/>
                  </a:lnTo>
                  <a:lnTo>
                    <a:pt x="58" y="188"/>
                  </a:lnTo>
                  <a:lnTo>
                    <a:pt x="60" y="196"/>
                  </a:lnTo>
                  <a:lnTo>
                    <a:pt x="62" y="204"/>
                  </a:lnTo>
                  <a:lnTo>
                    <a:pt x="64" y="210"/>
                  </a:lnTo>
                  <a:lnTo>
                    <a:pt x="68" y="216"/>
                  </a:lnTo>
                  <a:lnTo>
                    <a:pt x="72" y="220"/>
                  </a:lnTo>
                  <a:lnTo>
                    <a:pt x="78" y="222"/>
                  </a:lnTo>
                  <a:lnTo>
                    <a:pt x="86" y="224"/>
                  </a:lnTo>
                  <a:lnTo>
                    <a:pt x="94" y="226"/>
                  </a:lnTo>
                  <a:lnTo>
                    <a:pt x="94" y="226"/>
                  </a:lnTo>
                  <a:lnTo>
                    <a:pt x="108" y="224"/>
                  </a:lnTo>
                  <a:lnTo>
                    <a:pt x="112" y="222"/>
                  </a:lnTo>
                  <a:lnTo>
                    <a:pt x="118" y="218"/>
                  </a:lnTo>
                  <a:lnTo>
                    <a:pt x="122" y="214"/>
                  </a:lnTo>
                  <a:lnTo>
                    <a:pt x="124" y="208"/>
                  </a:lnTo>
                  <a:lnTo>
                    <a:pt x="126" y="202"/>
                  </a:lnTo>
                  <a:lnTo>
                    <a:pt x="126" y="194"/>
                  </a:lnTo>
                  <a:lnTo>
                    <a:pt x="126" y="194"/>
                  </a:lnTo>
                  <a:lnTo>
                    <a:pt x="124" y="184"/>
                  </a:lnTo>
                  <a:lnTo>
                    <a:pt x="120" y="176"/>
                  </a:lnTo>
                  <a:lnTo>
                    <a:pt x="112" y="170"/>
                  </a:lnTo>
                  <a:lnTo>
                    <a:pt x="102" y="166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44" y="144"/>
                  </a:lnTo>
                  <a:lnTo>
                    <a:pt x="32" y="138"/>
                  </a:lnTo>
                  <a:lnTo>
                    <a:pt x="24" y="130"/>
                  </a:lnTo>
                  <a:lnTo>
                    <a:pt x="16" y="122"/>
                  </a:lnTo>
                  <a:lnTo>
                    <a:pt x="10" y="112"/>
                  </a:lnTo>
                  <a:lnTo>
                    <a:pt x="4" y="102"/>
                  </a:lnTo>
                  <a:lnTo>
                    <a:pt x="2" y="90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2" y="62"/>
                  </a:lnTo>
                  <a:lnTo>
                    <a:pt x="6" y="48"/>
                  </a:lnTo>
                  <a:lnTo>
                    <a:pt x="14" y="34"/>
                  </a:lnTo>
                  <a:lnTo>
                    <a:pt x="24" y="22"/>
                  </a:lnTo>
                  <a:lnTo>
                    <a:pt x="36" y="12"/>
                  </a:lnTo>
                  <a:lnTo>
                    <a:pt x="52" y="6"/>
                  </a:lnTo>
                  <a:lnTo>
                    <a:pt x="72" y="2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18" y="0"/>
                  </a:lnTo>
                  <a:lnTo>
                    <a:pt x="136" y="4"/>
                  </a:lnTo>
                  <a:lnTo>
                    <a:pt x="150" y="10"/>
                  </a:lnTo>
                  <a:lnTo>
                    <a:pt x="162" y="18"/>
                  </a:lnTo>
                  <a:lnTo>
                    <a:pt x="172" y="30"/>
                  </a:lnTo>
                  <a:lnTo>
                    <a:pt x="178" y="42"/>
                  </a:lnTo>
                  <a:lnTo>
                    <a:pt x="182" y="56"/>
                  </a:lnTo>
                  <a:lnTo>
                    <a:pt x="184" y="72"/>
                  </a:lnTo>
                  <a:lnTo>
                    <a:pt x="184" y="84"/>
                  </a:lnTo>
                  <a:lnTo>
                    <a:pt x="124" y="84"/>
                  </a:lnTo>
                  <a:lnTo>
                    <a:pt x="124" y="84"/>
                  </a:lnTo>
                  <a:lnTo>
                    <a:pt x="124" y="66"/>
                  </a:lnTo>
                  <a:lnTo>
                    <a:pt x="122" y="60"/>
                  </a:lnTo>
                  <a:lnTo>
                    <a:pt x="118" y="54"/>
                  </a:lnTo>
                  <a:lnTo>
                    <a:pt x="114" y="50"/>
                  </a:lnTo>
                  <a:lnTo>
                    <a:pt x="110" y="48"/>
                  </a:lnTo>
                  <a:lnTo>
                    <a:pt x="104" y="46"/>
                  </a:lnTo>
                  <a:lnTo>
                    <a:pt x="96" y="44"/>
                  </a:lnTo>
                  <a:lnTo>
                    <a:pt x="96" y="44"/>
                  </a:lnTo>
                  <a:lnTo>
                    <a:pt x="84" y="46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8" y="60"/>
                  </a:lnTo>
                  <a:lnTo>
                    <a:pt x="66" y="66"/>
                  </a:lnTo>
                  <a:lnTo>
                    <a:pt x="64" y="72"/>
                  </a:lnTo>
                  <a:lnTo>
                    <a:pt x="64" y="72"/>
                  </a:lnTo>
                  <a:lnTo>
                    <a:pt x="66" y="82"/>
                  </a:lnTo>
                  <a:lnTo>
                    <a:pt x="70" y="90"/>
                  </a:lnTo>
                  <a:lnTo>
                    <a:pt x="80" y="96"/>
                  </a:lnTo>
                  <a:lnTo>
                    <a:pt x="94" y="102"/>
                  </a:lnTo>
                  <a:lnTo>
                    <a:pt x="134" y="116"/>
                  </a:lnTo>
                  <a:lnTo>
                    <a:pt x="134" y="116"/>
                  </a:lnTo>
                  <a:lnTo>
                    <a:pt x="148" y="122"/>
                  </a:lnTo>
                  <a:lnTo>
                    <a:pt x="160" y="128"/>
                  </a:lnTo>
                  <a:lnTo>
                    <a:pt x="170" y="136"/>
                  </a:lnTo>
                  <a:lnTo>
                    <a:pt x="178" y="144"/>
                  </a:lnTo>
                  <a:lnTo>
                    <a:pt x="182" y="152"/>
                  </a:lnTo>
                  <a:lnTo>
                    <a:pt x="186" y="164"/>
                  </a:lnTo>
                  <a:lnTo>
                    <a:pt x="190" y="176"/>
                  </a:lnTo>
                  <a:lnTo>
                    <a:pt x="190" y="190"/>
                  </a:lnTo>
                  <a:lnTo>
                    <a:pt x="190" y="190"/>
                  </a:lnTo>
                  <a:lnTo>
                    <a:pt x="188" y="208"/>
                  </a:lnTo>
                  <a:lnTo>
                    <a:pt x="182" y="226"/>
                  </a:lnTo>
                  <a:lnTo>
                    <a:pt x="174" y="240"/>
                  </a:lnTo>
                  <a:lnTo>
                    <a:pt x="162" y="250"/>
                  </a:lnTo>
                  <a:lnTo>
                    <a:pt x="148" y="260"/>
                  </a:lnTo>
                  <a:lnTo>
                    <a:pt x="132" y="266"/>
                  </a:lnTo>
                  <a:lnTo>
                    <a:pt x="114" y="270"/>
                  </a:lnTo>
                  <a:lnTo>
                    <a:pt x="94" y="270"/>
                  </a:lnTo>
                  <a:lnTo>
                    <a:pt x="94" y="270"/>
                  </a:lnTo>
                  <a:lnTo>
                    <a:pt x="68" y="270"/>
                  </a:lnTo>
                  <a:lnTo>
                    <a:pt x="48" y="264"/>
                  </a:lnTo>
                  <a:lnTo>
                    <a:pt x="32" y="258"/>
                  </a:lnTo>
                  <a:lnTo>
                    <a:pt x="20" y="248"/>
                  </a:lnTo>
                  <a:lnTo>
                    <a:pt x="10" y="236"/>
                  </a:lnTo>
                  <a:lnTo>
                    <a:pt x="4" y="222"/>
                  </a:lnTo>
                  <a:lnTo>
                    <a:pt x="0" y="206"/>
                  </a:lnTo>
                  <a:lnTo>
                    <a:pt x="0" y="188"/>
                  </a:lnTo>
                  <a:lnTo>
                    <a:pt x="0" y="180"/>
                  </a:lnTo>
                  <a:lnTo>
                    <a:pt x="58" y="18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5" name="Rectangle 29"/>
            <p:cNvSpPr>
              <a:spLocks noChangeArrowheads="1"/>
            </p:cNvSpPr>
            <p:nvPr/>
          </p:nvSpPr>
          <p:spPr bwMode="auto">
            <a:xfrm>
              <a:off x="4030599" y="975360"/>
              <a:ext cx="101600" cy="1174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4192524" y="673735"/>
              <a:ext cx="314325" cy="428625"/>
            </a:xfrm>
            <a:custGeom>
              <a:avLst/>
              <a:gdLst/>
              <a:ahLst/>
              <a:cxnLst>
                <a:cxn ang="0">
                  <a:pos x="134" y="100"/>
                </a:cxn>
                <a:cxn ang="0">
                  <a:pos x="132" y="72"/>
                </a:cxn>
                <a:cxn ang="0">
                  <a:pos x="124" y="58"/>
                </a:cxn>
                <a:cxn ang="0">
                  <a:pos x="112" y="48"/>
                </a:cxn>
                <a:cxn ang="0">
                  <a:pos x="104" y="48"/>
                </a:cxn>
                <a:cxn ang="0">
                  <a:pos x="84" y="52"/>
                </a:cxn>
                <a:cxn ang="0">
                  <a:pos x="74" y="70"/>
                </a:cxn>
                <a:cxn ang="0">
                  <a:pos x="68" y="96"/>
                </a:cxn>
                <a:cxn ang="0">
                  <a:pos x="66" y="136"/>
                </a:cxn>
                <a:cxn ang="0">
                  <a:pos x="70" y="192"/>
                </a:cxn>
                <a:cxn ang="0">
                  <a:pos x="78" y="214"/>
                </a:cxn>
                <a:cxn ang="0">
                  <a:pos x="92" y="224"/>
                </a:cxn>
                <a:cxn ang="0">
                  <a:pos x="102" y="226"/>
                </a:cxn>
                <a:cxn ang="0">
                  <a:pos x="116" y="222"/>
                </a:cxn>
                <a:cxn ang="0">
                  <a:pos x="126" y="212"/>
                </a:cxn>
                <a:cxn ang="0">
                  <a:pos x="132" y="192"/>
                </a:cxn>
                <a:cxn ang="0">
                  <a:pos x="198" y="166"/>
                </a:cxn>
                <a:cxn ang="0">
                  <a:pos x="196" y="190"/>
                </a:cxn>
                <a:cxn ang="0">
                  <a:pos x="184" y="228"/>
                </a:cxn>
                <a:cxn ang="0">
                  <a:pos x="160" y="256"/>
                </a:cxn>
                <a:cxn ang="0">
                  <a:pos x="124" y="268"/>
                </a:cxn>
                <a:cxn ang="0">
                  <a:pos x="98" y="270"/>
                </a:cxn>
                <a:cxn ang="0">
                  <a:pos x="56" y="264"/>
                </a:cxn>
                <a:cxn ang="0">
                  <a:pos x="38" y="254"/>
                </a:cxn>
                <a:cxn ang="0">
                  <a:pos x="24" y="242"/>
                </a:cxn>
                <a:cxn ang="0">
                  <a:pos x="14" y="224"/>
                </a:cxn>
                <a:cxn ang="0">
                  <a:pos x="2" y="170"/>
                </a:cxn>
                <a:cxn ang="0">
                  <a:pos x="0" y="136"/>
                </a:cxn>
                <a:cxn ang="0">
                  <a:pos x="4" y="84"/>
                </a:cxn>
                <a:cxn ang="0">
                  <a:pos x="12" y="56"/>
                </a:cxn>
                <a:cxn ang="0">
                  <a:pos x="24" y="36"/>
                </a:cxn>
                <a:cxn ang="0">
                  <a:pos x="36" y="20"/>
                </a:cxn>
                <a:cxn ang="0">
                  <a:pos x="54" y="10"/>
                </a:cxn>
                <a:cxn ang="0">
                  <a:pos x="82" y="2"/>
                </a:cxn>
                <a:cxn ang="0">
                  <a:pos x="104" y="0"/>
                </a:cxn>
                <a:cxn ang="0">
                  <a:pos x="144" y="6"/>
                </a:cxn>
                <a:cxn ang="0">
                  <a:pos x="174" y="26"/>
                </a:cxn>
                <a:cxn ang="0">
                  <a:pos x="192" y="58"/>
                </a:cxn>
                <a:cxn ang="0">
                  <a:pos x="198" y="100"/>
                </a:cxn>
              </a:cxnLst>
              <a:rect l="0" t="0" r="r" b="b"/>
              <a:pathLst>
                <a:path w="198" h="270">
                  <a:moveTo>
                    <a:pt x="134" y="100"/>
                  </a:moveTo>
                  <a:lnTo>
                    <a:pt x="134" y="100"/>
                  </a:lnTo>
                  <a:lnTo>
                    <a:pt x="132" y="80"/>
                  </a:lnTo>
                  <a:lnTo>
                    <a:pt x="132" y="72"/>
                  </a:lnTo>
                  <a:lnTo>
                    <a:pt x="128" y="64"/>
                  </a:lnTo>
                  <a:lnTo>
                    <a:pt x="124" y="58"/>
                  </a:lnTo>
                  <a:lnTo>
                    <a:pt x="120" y="52"/>
                  </a:lnTo>
                  <a:lnTo>
                    <a:pt x="112" y="48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94" y="48"/>
                  </a:lnTo>
                  <a:lnTo>
                    <a:pt x="84" y="52"/>
                  </a:lnTo>
                  <a:lnTo>
                    <a:pt x="78" y="60"/>
                  </a:lnTo>
                  <a:lnTo>
                    <a:pt x="74" y="70"/>
                  </a:lnTo>
                  <a:lnTo>
                    <a:pt x="70" y="82"/>
                  </a:lnTo>
                  <a:lnTo>
                    <a:pt x="68" y="96"/>
                  </a:lnTo>
                  <a:lnTo>
                    <a:pt x="66" y="136"/>
                  </a:lnTo>
                  <a:lnTo>
                    <a:pt x="66" y="136"/>
                  </a:lnTo>
                  <a:lnTo>
                    <a:pt x="68" y="176"/>
                  </a:lnTo>
                  <a:lnTo>
                    <a:pt x="70" y="192"/>
                  </a:lnTo>
                  <a:lnTo>
                    <a:pt x="72" y="204"/>
                  </a:lnTo>
                  <a:lnTo>
                    <a:pt x="78" y="214"/>
                  </a:lnTo>
                  <a:lnTo>
                    <a:pt x="84" y="220"/>
                  </a:lnTo>
                  <a:lnTo>
                    <a:pt x="92" y="224"/>
                  </a:lnTo>
                  <a:lnTo>
                    <a:pt x="102" y="226"/>
                  </a:lnTo>
                  <a:lnTo>
                    <a:pt x="102" y="226"/>
                  </a:lnTo>
                  <a:lnTo>
                    <a:pt x="110" y="224"/>
                  </a:lnTo>
                  <a:lnTo>
                    <a:pt x="116" y="222"/>
                  </a:lnTo>
                  <a:lnTo>
                    <a:pt x="122" y="218"/>
                  </a:lnTo>
                  <a:lnTo>
                    <a:pt x="126" y="212"/>
                  </a:lnTo>
                  <a:lnTo>
                    <a:pt x="130" y="202"/>
                  </a:lnTo>
                  <a:lnTo>
                    <a:pt x="132" y="192"/>
                  </a:lnTo>
                  <a:lnTo>
                    <a:pt x="134" y="166"/>
                  </a:lnTo>
                  <a:lnTo>
                    <a:pt x="198" y="166"/>
                  </a:lnTo>
                  <a:lnTo>
                    <a:pt x="198" y="166"/>
                  </a:lnTo>
                  <a:lnTo>
                    <a:pt x="196" y="190"/>
                  </a:lnTo>
                  <a:lnTo>
                    <a:pt x="192" y="210"/>
                  </a:lnTo>
                  <a:lnTo>
                    <a:pt x="184" y="228"/>
                  </a:lnTo>
                  <a:lnTo>
                    <a:pt x="174" y="244"/>
                  </a:lnTo>
                  <a:lnTo>
                    <a:pt x="160" y="256"/>
                  </a:lnTo>
                  <a:lnTo>
                    <a:pt x="144" y="264"/>
                  </a:lnTo>
                  <a:lnTo>
                    <a:pt x="124" y="268"/>
                  </a:lnTo>
                  <a:lnTo>
                    <a:pt x="98" y="270"/>
                  </a:lnTo>
                  <a:lnTo>
                    <a:pt x="98" y="270"/>
                  </a:lnTo>
                  <a:lnTo>
                    <a:pt x="76" y="270"/>
                  </a:lnTo>
                  <a:lnTo>
                    <a:pt x="56" y="264"/>
                  </a:lnTo>
                  <a:lnTo>
                    <a:pt x="46" y="260"/>
                  </a:lnTo>
                  <a:lnTo>
                    <a:pt x="38" y="254"/>
                  </a:lnTo>
                  <a:lnTo>
                    <a:pt x="32" y="248"/>
                  </a:lnTo>
                  <a:lnTo>
                    <a:pt x="24" y="242"/>
                  </a:lnTo>
                  <a:lnTo>
                    <a:pt x="20" y="234"/>
                  </a:lnTo>
                  <a:lnTo>
                    <a:pt x="14" y="224"/>
                  </a:lnTo>
                  <a:lnTo>
                    <a:pt x="6" y="200"/>
                  </a:lnTo>
                  <a:lnTo>
                    <a:pt x="2" y="170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2" y="98"/>
                  </a:lnTo>
                  <a:lnTo>
                    <a:pt x="4" y="84"/>
                  </a:lnTo>
                  <a:lnTo>
                    <a:pt x="8" y="70"/>
                  </a:lnTo>
                  <a:lnTo>
                    <a:pt x="12" y="56"/>
                  </a:lnTo>
                  <a:lnTo>
                    <a:pt x="18" y="46"/>
                  </a:lnTo>
                  <a:lnTo>
                    <a:pt x="24" y="36"/>
                  </a:lnTo>
                  <a:lnTo>
                    <a:pt x="30" y="28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4" y="10"/>
                  </a:lnTo>
                  <a:lnTo>
                    <a:pt x="62" y="6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6" y="2"/>
                  </a:lnTo>
                  <a:lnTo>
                    <a:pt x="144" y="6"/>
                  </a:lnTo>
                  <a:lnTo>
                    <a:pt x="160" y="16"/>
                  </a:lnTo>
                  <a:lnTo>
                    <a:pt x="174" y="26"/>
                  </a:lnTo>
                  <a:lnTo>
                    <a:pt x="184" y="40"/>
                  </a:lnTo>
                  <a:lnTo>
                    <a:pt x="192" y="58"/>
                  </a:lnTo>
                  <a:lnTo>
                    <a:pt x="196" y="78"/>
                  </a:lnTo>
                  <a:lnTo>
                    <a:pt x="198" y="100"/>
                  </a:lnTo>
                  <a:lnTo>
                    <a:pt x="134" y="10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7" name="Freeform 31"/>
            <p:cNvSpPr>
              <a:spLocks noEditPoints="1"/>
            </p:cNvSpPr>
            <p:nvPr/>
          </p:nvSpPr>
          <p:spPr bwMode="auto">
            <a:xfrm>
              <a:off x="4544949" y="673735"/>
              <a:ext cx="323850" cy="42862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130" y="2"/>
                </a:cxn>
                <a:cxn ang="0">
                  <a:pos x="152" y="8"/>
                </a:cxn>
                <a:cxn ang="0">
                  <a:pos x="170" y="18"/>
                </a:cxn>
                <a:cxn ang="0">
                  <a:pos x="182" y="34"/>
                </a:cxn>
                <a:cxn ang="0">
                  <a:pos x="192" y="52"/>
                </a:cxn>
                <a:cxn ang="0">
                  <a:pos x="202" y="104"/>
                </a:cxn>
                <a:cxn ang="0">
                  <a:pos x="204" y="136"/>
                </a:cxn>
                <a:cxn ang="0">
                  <a:pos x="198" y="194"/>
                </a:cxn>
                <a:cxn ang="0">
                  <a:pos x="188" y="226"/>
                </a:cxn>
                <a:cxn ang="0">
                  <a:pos x="176" y="244"/>
                </a:cxn>
                <a:cxn ang="0">
                  <a:pos x="160" y="256"/>
                </a:cxn>
                <a:cxn ang="0">
                  <a:pos x="140" y="266"/>
                </a:cxn>
                <a:cxn ang="0">
                  <a:pos x="102" y="270"/>
                </a:cxn>
                <a:cxn ang="0">
                  <a:pos x="88" y="270"/>
                </a:cxn>
                <a:cxn ang="0">
                  <a:pos x="64" y="266"/>
                </a:cxn>
                <a:cxn ang="0">
                  <a:pos x="44" y="258"/>
                </a:cxn>
                <a:cxn ang="0">
                  <a:pos x="28" y="244"/>
                </a:cxn>
                <a:cxn ang="0">
                  <a:pos x="16" y="228"/>
                </a:cxn>
                <a:cxn ang="0">
                  <a:pos x="6" y="194"/>
                </a:cxn>
                <a:cxn ang="0">
                  <a:pos x="0" y="136"/>
                </a:cxn>
                <a:cxn ang="0">
                  <a:pos x="2" y="104"/>
                </a:cxn>
                <a:cxn ang="0">
                  <a:pos x="14" y="54"/>
                </a:cxn>
                <a:cxn ang="0">
                  <a:pos x="24" y="34"/>
                </a:cxn>
                <a:cxn ang="0">
                  <a:pos x="38" y="20"/>
                </a:cxn>
                <a:cxn ang="0">
                  <a:pos x="54" y="8"/>
                </a:cxn>
                <a:cxn ang="0">
                  <a:pos x="76" y="2"/>
                </a:cxn>
                <a:cxn ang="0">
                  <a:pos x="102" y="0"/>
                </a:cxn>
                <a:cxn ang="0">
                  <a:pos x="102" y="226"/>
                </a:cxn>
                <a:cxn ang="0">
                  <a:pos x="120" y="220"/>
                </a:cxn>
                <a:cxn ang="0">
                  <a:pos x="130" y="204"/>
                </a:cxn>
                <a:cxn ang="0">
                  <a:pos x="136" y="176"/>
                </a:cxn>
                <a:cxn ang="0">
                  <a:pos x="138" y="136"/>
                </a:cxn>
                <a:cxn ang="0">
                  <a:pos x="134" y="78"/>
                </a:cxn>
                <a:cxn ang="0">
                  <a:pos x="126" y="56"/>
                </a:cxn>
                <a:cxn ang="0">
                  <a:pos x="112" y="46"/>
                </a:cxn>
                <a:cxn ang="0">
                  <a:pos x="102" y="44"/>
                </a:cxn>
                <a:cxn ang="0">
                  <a:pos x="84" y="52"/>
                </a:cxn>
                <a:cxn ang="0">
                  <a:pos x="72" y="70"/>
                </a:cxn>
                <a:cxn ang="0">
                  <a:pos x="68" y="98"/>
                </a:cxn>
                <a:cxn ang="0">
                  <a:pos x="66" y="136"/>
                </a:cxn>
                <a:cxn ang="0">
                  <a:pos x="70" y="186"/>
                </a:cxn>
                <a:cxn ang="0">
                  <a:pos x="76" y="210"/>
                </a:cxn>
                <a:cxn ang="0">
                  <a:pos x="92" y="224"/>
                </a:cxn>
                <a:cxn ang="0">
                  <a:pos x="102" y="226"/>
                </a:cxn>
              </a:cxnLst>
              <a:rect l="0" t="0" r="r" b="b"/>
              <a:pathLst>
                <a:path w="204" h="270">
                  <a:moveTo>
                    <a:pt x="102" y="0"/>
                  </a:moveTo>
                  <a:lnTo>
                    <a:pt x="102" y="0"/>
                  </a:lnTo>
                  <a:lnTo>
                    <a:pt x="116" y="0"/>
                  </a:lnTo>
                  <a:lnTo>
                    <a:pt x="130" y="2"/>
                  </a:lnTo>
                  <a:lnTo>
                    <a:pt x="142" y="4"/>
                  </a:lnTo>
                  <a:lnTo>
                    <a:pt x="152" y="8"/>
                  </a:lnTo>
                  <a:lnTo>
                    <a:pt x="162" y="12"/>
                  </a:lnTo>
                  <a:lnTo>
                    <a:pt x="170" y="18"/>
                  </a:lnTo>
                  <a:lnTo>
                    <a:pt x="176" y="26"/>
                  </a:lnTo>
                  <a:lnTo>
                    <a:pt x="182" y="34"/>
                  </a:lnTo>
                  <a:lnTo>
                    <a:pt x="188" y="42"/>
                  </a:lnTo>
                  <a:lnTo>
                    <a:pt x="192" y="52"/>
                  </a:lnTo>
                  <a:lnTo>
                    <a:pt x="200" y="76"/>
                  </a:lnTo>
                  <a:lnTo>
                    <a:pt x="202" y="104"/>
                  </a:lnTo>
                  <a:lnTo>
                    <a:pt x="204" y="136"/>
                  </a:lnTo>
                  <a:lnTo>
                    <a:pt x="204" y="136"/>
                  </a:lnTo>
                  <a:lnTo>
                    <a:pt x="202" y="166"/>
                  </a:lnTo>
                  <a:lnTo>
                    <a:pt x="198" y="194"/>
                  </a:lnTo>
                  <a:lnTo>
                    <a:pt x="192" y="216"/>
                  </a:lnTo>
                  <a:lnTo>
                    <a:pt x="188" y="226"/>
                  </a:lnTo>
                  <a:lnTo>
                    <a:pt x="182" y="236"/>
                  </a:lnTo>
                  <a:lnTo>
                    <a:pt x="176" y="244"/>
                  </a:lnTo>
                  <a:lnTo>
                    <a:pt x="168" y="250"/>
                  </a:lnTo>
                  <a:lnTo>
                    <a:pt x="160" y="256"/>
                  </a:lnTo>
                  <a:lnTo>
                    <a:pt x="150" y="262"/>
                  </a:lnTo>
                  <a:lnTo>
                    <a:pt x="140" y="266"/>
                  </a:lnTo>
                  <a:lnTo>
                    <a:pt x="128" y="268"/>
                  </a:lnTo>
                  <a:lnTo>
                    <a:pt x="102" y="270"/>
                  </a:lnTo>
                  <a:lnTo>
                    <a:pt x="102" y="270"/>
                  </a:lnTo>
                  <a:lnTo>
                    <a:pt x="88" y="270"/>
                  </a:lnTo>
                  <a:lnTo>
                    <a:pt x="76" y="268"/>
                  </a:lnTo>
                  <a:lnTo>
                    <a:pt x="64" y="266"/>
                  </a:lnTo>
                  <a:lnTo>
                    <a:pt x="54" y="262"/>
                  </a:lnTo>
                  <a:lnTo>
                    <a:pt x="44" y="258"/>
                  </a:lnTo>
                  <a:lnTo>
                    <a:pt x="36" y="252"/>
                  </a:lnTo>
                  <a:lnTo>
                    <a:pt x="28" y="244"/>
                  </a:lnTo>
                  <a:lnTo>
                    <a:pt x="22" y="236"/>
                  </a:lnTo>
                  <a:lnTo>
                    <a:pt x="16" y="228"/>
                  </a:lnTo>
                  <a:lnTo>
                    <a:pt x="12" y="218"/>
                  </a:lnTo>
                  <a:lnTo>
                    <a:pt x="6" y="194"/>
                  </a:lnTo>
                  <a:lnTo>
                    <a:pt x="2" y="166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2" y="104"/>
                  </a:lnTo>
                  <a:lnTo>
                    <a:pt x="6" y="76"/>
                  </a:lnTo>
                  <a:lnTo>
                    <a:pt x="14" y="54"/>
                  </a:lnTo>
                  <a:lnTo>
                    <a:pt x="18" y="44"/>
                  </a:lnTo>
                  <a:lnTo>
                    <a:pt x="24" y="34"/>
                  </a:lnTo>
                  <a:lnTo>
                    <a:pt x="30" y="26"/>
                  </a:lnTo>
                  <a:lnTo>
                    <a:pt x="38" y="20"/>
                  </a:lnTo>
                  <a:lnTo>
                    <a:pt x="46" y="14"/>
                  </a:lnTo>
                  <a:lnTo>
                    <a:pt x="54" y="8"/>
                  </a:lnTo>
                  <a:lnTo>
                    <a:pt x="64" y="4"/>
                  </a:lnTo>
                  <a:lnTo>
                    <a:pt x="76" y="2"/>
                  </a:lnTo>
                  <a:lnTo>
                    <a:pt x="102" y="0"/>
                  </a:lnTo>
                  <a:lnTo>
                    <a:pt x="102" y="0"/>
                  </a:lnTo>
                  <a:close/>
                  <a:moveTo>
                    <a:pt x="102" y="226"/>
                  </a:moveTo>
                  <a:lnTo>
                    <a:pt x="102" y="226"/>
                  </a:lnTo>
                  <a:lnTo>
                    <a:pt x="112" y="224"/>
                  </a:lnTo>
                  <a:lnTo>
                    <a:pt x="120" y="220"/>
                  </a:lnTo>
                  <a:lnTo>
                    <a:pt x="126" y="214"/>
                  </a:lnTo>
                  <a:lnTo>
                    <a:pt x="130" y="204"/>
                  </a:lnTo>
                  <a:lnTo>
                    <a:pt x="134" y="192"/>
                  </a:lnTo>
                  <a:lnTo>
                    <a:pt x="136" y="176"/>
                  </a:lnTo>
                  <a:lnTo>
                    <a:pt x="138" y="136"/>
                  </a:lnTo>
                  <a:lnTo>
                    <a:pt x="138" y="136"/>
                  </a:lnTo>
                  <a:lnTo>
                    <a:pt x="136" y="94"/>
                  </a:lnTo>
                  <a:lnTo>
                    <a:pt x="134" y="78"/>
                  </a:lnTo>
                  <a:lnTo>
                    <a:pt x="130" y="66"/>
                  </a:lnTo>
                  <a:lnTo>
                    <a:pt x="126" y="56"/>
                  </a:lnTo>
                  <a:lnTo>
                    <a:pt x="120" y="50"/>
                  </a:lnTo>
                  <a:lnTo>
                    <a:pt x="112" y="46"/>
                  </a:lnTo>
                  <a:lnTo>
                    <a:pt x="102" y="44"/>
                  </a:lnTo>
                  <a:lnTo>
                    <a:pt x="102" y="44"/>
                  </a:lnTo>
                  <a:lnTo>
                    <a:pt x="92" y="46"/>
                  </a:lnTo>
                  <a:lnTo>
                    <a:pt x="84" y="52"/>
                  </a:lnTo>
                  <a:lnTo>
                    <a:pt x="76" y="60"/>
                  </a:lnTo>
                  <a:lnTo>
                    <a:pt x="72" y="70"/>
                  </a:lnTo>
                  <a:lnTo>
                    <a:pt x="70" y="84"/>
                  </a:lnTo>
                  <a:lnTo>
                    <a:pt x="68" y="98"/>
                  </a:lnTo>
                  <a:lnTo>
                    <a:pt x="66" y="136"/>
                  </a:lnTo>
                  <a:lnTo>
                    <a:pt x="66" y="136"/>
                  </a:lnTo>
                  <a:lnTo>
                    <a:pt x="68" y="172"/>
                  </a:lnTo>
                  <a:lnTo>
                    <a:pt x="70" y="186"/>
                  </a:lnTo>
                  <a:lnTo>
                    <a:pt x="72" y="200"/>
                  </a:lnTo>
                  <a:lnTo>
                    <a:pt x="76" y="210"/>
                  </a:lnTo>
                  <a:lnTo>
                    <a:pt x="84" y="218"/>
                  </a:lnTo>
                  <a:lnTo>
                    <a:pt x="92" y="224"/>
                  </a:lnTo>
                  <a:lnTo>
                    <a:pt x="102" y="226"/>
                  </a:lnTo>
                  <a:lnTo>
                    <a:pt x="102" y="22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8" name="Freeform 32"/>
            <p:cNvSpPr>
              <a:spLocks/>
            </p:cNvSpPr>
            <p:nvPr/>
          </p:nvSpPr>
          <p:spPr bwMode="auto">
            <a:xfrm>
              <a:off x="4925949" y="673735"/>
              <a:ext cx="504825" cy="419100"/>
            </a:xfrm>
            <a:custGeom>
              <a:avLst/>
              <a:gdLst/>
              <a:ahLst/>
              <a:cxnLst>
                <a:cxn ang="0">
                  <a:pos x="62" y="6"/>
                </a:cxn>
                <a:cxn ang="0">
                  <a:pos x="64" y="32"/>
                </a:cxn>
                <a:cxn ang="0">
                  <a:pos x="76" y="18"/>
                </a:cxn>
                <a:cxn ang="0">
                  <a:pos x="92" y="8"/>
                </a:cxn>
                <a:cxn ang="0">
                  <a:pos x="128" y="0"/>
                </a:cxn>
                <a:cxn ang="0">
                  <a:pos x="140" y="0"/>
                </a:cxn>
                <a:cxn ang="0">
                  <a:pos x="158" y="6"/>
                </a:cxn>
                <a:cxn ang="0">
                  <a:pos x="174" y="16"/>
                </a:cxn>
                <a:cxn ang="0">
                  <a:pos x="184" y="32"/>
                </a:cxn>
                <a:cxn ang="0">
                  <a:pos x="188" y="40"/>
                </a:cxn>
                <a:cxn ang="0">
                  <a:pos x="194" y="32"/>
                </a:cxn>
                <a:cxn ang="0">
                  <a:pos x="206" y="16"/>
                </a:cxn>
                <a:cxn ang="0">
                  <a:pos x="222" y="6"/>
                </a:cxn>
                <a:cxn ang="0">
                  <a:pos x="242" y="0"/>
                </a:cxn>
                <a:cxn ang="0">
                  <a:pos x="254" y="0"/>
                </a:cxn>
                <a:cxn ang="0">
                  <a:pos x="282" y="4"/>
                </a:cxn>
                <a:cxn ang="0">
                  <a:pos x="302" y="20"/>
                </a:cxn>
                <a:cxn ang="0">
                  <a:pos x="314" y="44"/>
                </a:cxn>
                <a:cxn ang="0">
                  <a:pos x="318" y="76"/>
                </a:cxn>
                <a:cxn ang="0">
                  <a:pos x="252" y="264"/>
                </a:cxn>
                <a:cxn ang="0">
                  <a:pos x="252" y="84"/>
                </a:cxn>
                <a:cxn ang="0">
                  <a:pos x="246" y="60"/>
                </a:cxn>
                <a:cxn ang="0">
                  <a:pos x="238" y="52"/>
                </a:cxn>
                <a:cxn ang="0">
                  <a:pos x="226" y="50"/>
                </a:cxn>
                <a:cxn ang="0">
                  <a:pos x="218" y="52"/>
                </a:cxn>
                <a:cxn ang="0">
                  <a:pos x="206" y="56"/>
                </a:cxn>
                <a:cxn ang="0">
                  <a:pos x="198" y="68"/>
                </a:cxn>
                <a:cxn ang="0">
                  <a:pos x="192" y="84"/>
                </a:cxn>
                <a:cxn ang="0">
                  <a:pos x="192" y="264"/>
                </a:cxn>
                <a:cxn ang="0">
                  <a:pos x="126" y="84"/>
                </a:cxn>
                <a:cxn ang="0">
                  <a:pos x="124" y="70"/>
                </a:cxn>
                <a:cxn ang="0">
                  <a:pos x="116" y="56"/>
                </a:cxn>
                <a:cxn ang="0">
                  <a:pos x="106" y="50"/>
                </a:cxn>
                <a:cxn ang="0">
                  <a:pos x="100" y="50"/>
                </a:cxn>
                <a:cxn ang="0">
                  <a:pos x="86" y="54"/>
                </a:cxn>
                <a:cxn ang="0">
                  <a:pos x="74" y="62"/>
                </a:cxn>
                <a:cxn ang="0">
                  <a:pos x="68" y="76"/>
                </a:cxn>
                <a:cxn ang="0">
                  <a:pos x="66" y="94"/>
                </a:cxn>
                <a:cxn ang="0">
                  <a:pos x="0" y="264"/>
                </a:cxn>
              </a:cxnLst>
              <a:rect l="0" t="0" r="r" b="b"/>
              <a:pathLst>
                <a:path w="318" h="264">
                  <a:moveTo>
                    <a:pt x="0" y="6"/>
                  </a:moveTo>
                  <a:lnTo>
                    <a:pt x="62" y="6"/>
                  </a:lnTo>
                  <a:lnTo>
                    <a:pt x="62" y="32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76" y="18"/>
                  </a:lnTo>
                  <a:lnTo>
                    <a:pt x="84" y="12"/>
                  </a:lnTo>
                  <a:lnTo>
                    <a:pt x="92" y="8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40" y="0"/>
                  </a:lnTo>
                  <a:lnTo>
                    <a:pt x="150" y="2"/>
                  </a:lnTo>
                  <a:lnTo>
                    <a:pt x="158" y="6"/>
                  </a:lnTo>
                  <a:lnTo>
                    <a:pt x="166" y="10"/>
                  </a:lnTo>
                  <a:lnTo>
                    <a:pt x="174" y="16"/>
                  </a:lnTo>
                  <a:lnTo>
                    <a:pt x="180" y="24"/>
                  </a:lnTo>
                  <a:lnTo>
                    <a:pt x="184" y="32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94" y="32"/>
                  </a:lnTo>
                  <a:lnTo>
                    <a:pt x="198" y="22"/>
                  </a:lnTo>
                  <a:lnTo>
                    <a:pt x="206" y="16"/>
                  </a:lnTo>
                  <a:lnTo>
                    <a:pt x="214" y="10"/>
                  </a:lnTo>
                  <a:lnTo>
                    <a:pt x="222" y="6"/>
                  </a:lnTo>
                  <a:lnTo>
                    <a:pt x="232" y="2"/>
                  </a:lnTo>
                  <a:lnTo>
                    <a:pt x="242" y="0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70" y="0"/>
                  </a:lnTo>
                  <a:lnTo>
                    <a:pt x="282" y="4"/>
                  </a:lnTo>
                  <a:lnTo>
                    <a:pt x="294" y="10"/>
                  </a:lnTo>
                  <a:lnTo>
                    <a:pt x="302" y="20"/>
                  </a:lnTo>
                  <a:lnTo>
                    <a:pt x="310" y="30"/>
                  </a:lnTo>
                  <a:lnTo>
                    <a:pt x="314" y="44"/>
                  </a:lnTo>
                  <a:lnTo>
                    <a:pt x="318" y="60"/>
                  </a:lnTo>
                  <a:lnTo>
                    <a:pt x="318" y="76"/>
                  </a:lnTo>
                  <a:lnTo>
                    <a:pt x="318" y="264"/>
                  </a:lnTo>
                  <a:lnTo>
                    <a:pt x="252" y="264"/>
                  </a:lnTo>
                  <a:lnTo>
                    <a:pt x="252" y="84"/>
                  </a:lnTo>
                  <a:lnTo>
                    <a:pt x="252" y="84"/>
                  </a:lnTo>
                  <a:lnTo>
                    <a:pt x="250" y="70"/>
                  </a:lnTo>
                  <a:lnTo>
                    <a:pt x="246" y="60"/>
                  </a:lnTo>
                  <a:lnTo>
                    <a:pt x="242" y="56"/>
                  </a:lnTo>
                  <a:lnTo>
                    <a:pt x="238" y="52"/>
                  </a:lnTo>
                  <a:lnTo>
                    <a:pt x="232" y="50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18" y="52"/>
                  </a:lnTo>
                  <a:lnTo>
                    <a:pt x="212" y="54"/>
                  </a:lnTo>
                  <a:lnTo>
                    <a:pt x="206" y="56"/>
                  </a:lnTo>
                  <a:lnTo>
                    <a:pt x="202" y="62"/>
                  </a:lnTo>
                  <a:lnTo>
                    <a:pt x="198" y="68"/>
                  </a:lnTo>
                  <a:lnTo>
                    <a:pt x="194" y="76"/>
                  </a:lnTo>
                  <a:lnTo>
                    <a:pt x="192" y="84"/>
                  </a:lnTo>
                  <a:lnTo>
                    <a:pt x="192" y="94"/>
                  </a:lnTo>
                  <a:lnTo>
                    <a:pt x="192" y="264"/>
                  </a:lnTo>
                  <a:lnTo>
                    <a:pt x="126" y="264"/>
                  </a:lnTo>
                  <a:lnTo>
                    <a:pt x="126" y="84"/>
                  </a:lnTo>
                  <a:lnTo>
                    <a:pt x="126" y="84"/>
                  </a:lnTo>
                  <a:lnTo>
                    <a:pt x="124" y="70"/>
                  </a:lnTo>
                  <a:lnTo>
                    <a:pt x="120" y="60"/>
                  </a:lnTo>
                  <a:lnTo>
                    <a:pt x="116" y="56"/>
                  </a:lnTo>
                  <a:lnTo>
                    <a:pt x="112" y="52"/>
                  </a:lnTo>
                  <a:lnTo>
                    <a:pt x="106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92" y="52"/>
                  </a:lnTo>
                  <a:lnTo>
                    <a:pt x="86" y="54"/>
                  </a:lnTo>
                  <a:lnTo>
                    <a:pt x="80" y="56"/>
                  </a:lnTo>
                  <a:lnTo>
                    <a:pt x="74" y="62"/>
                  </a:lnTo>
                  <a:lnTo>
                    <a:pt x="70" y="68"/>
                  </a:lnTo>
                  <a:lnTo>
                    <a:pt x="68" y="76"/>
                  </a:lnTo>
                  <a:lnTo>
                    <a:pt x="66" y="84"/>
                  </a:lnTo>
                  <a:lnTo>
                    <a:pt x="66" y="94"/>
                  </a:lnTo>
                  <a:lnTo>
                    <a:pt x="66" y="264"/>
                  </a:lnTo>
                  <a:lnTo>
                    <a:pt x="0" y="26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19" name="Rectangle 18">
            <a:hlinkClick r:id="rId3"/>
          </p:cNvPr>
          <p:cNvSpPr/>
          <p:nvPr userDrawn="1"/>
        </p:nvSpPr>
        <p:spPr bwMode="auto">
          <a:xfrm>
            <a:off x="1247775" y="6314349"/>
            <a:ext cx="1805940" cy="283464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endParaRPr lang="en-US" sz="1400" smtClean="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20" name="Rectangle 4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226185" y="3267925"/>
            <a:ext cx="3810000" cy="355482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sz="1800" b="1" baseline="0">
                <a:solidFill>
                  <a:srgbClr val="D9D9D9"/>
                </a:solidFill>
                <a:latin typeface="Arial Narrow" pitchFamily="34" charset="0"/>
              </a:defRPr>
            </a:lvl1pPr>
          </a:lstStyle>
          <a:p>
            <a:r>
              <a:rPr lang="en-US" dirty="0" smtClean="0"/>
              <a:t>Click to edit subtitle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442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Closing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8088" y="2095501"/>
            <a:ext cx="5408612" cy="1003300"/>
          </a:xfrm>
        </p:spPr>
        <p:txBody>
          <a:bodyPr anchor="ctr"/>
          <a:lstStyle>
            <a:lvl1pPr algn="l"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819400" y="6553200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b="1" dirty="0" smtClean="0">
                <a:solidFill>
                  <a:srgbClr val="00539B"/>
                </a:solidFill>
                <a:ea typeface="ＭＳ Ｐゴシック" pitchFamily="34" charset="-128"/>
              </a:rPr>
              <a:t/>
            </a:r>
            <a:br>
              <a:rPr lang="en-US" sz="600" b="1" dirty="0" smtClean="0">
                <a:solidFill>
                  <a:srgbClr val="00539B"/>
                </a:solidFill>
                <a:ea typeface="ＭＳ Ｐゴシック" pitchFamily="34" charset="-128"/>
              </a:rPr>
            </a:br>
            <a:r>
              <a:rPr lang="en-US" sz="600" b="1" dirty="0">
                <a:solidFill>
                  <a:srgbClr val="00539B"/>
                </a:solidFill>
                <a:ea typeface="ＭＳ Ｐゴシック" pitchFamily="34" charset="-128"/>
              </a:rPr>
              <a:t>Copyright © </a:t>
            </a:r>
            <a:r>
              <a:rPr lang="en-US" sz="600" b="1" dirty="0" smtClean="0">
                <a:solidFill>
                  <a:srgbClr val="00539B"/>
                </a:solidFill>
                <a:ea typeface="ＭＳ Ｐゴシック" pitchFamily="34" charset="-128"/>
              </a:rPr>
              <a:t>2011, </a:t>
            </a:r>
            <a:r>
              <a:rPr lang="en-US" sz="600" b="1" dirty="0">
                <a:solidFill>
                  <a:srgbClr val="00539B"/>
                </a:solidFill>
                <a:ea typeface="ＭＳ Ｐゴシック" pitchFamily="34" charset="-128"/>
              </a:rPr>
              <a:t>SAS Institute Inc. All rights reserved.</a:t>
            </a:r>
            <a:endParaRPr lang="en-US" sz="600" dirty="0">
              <a:solidFill>
                <a:srgbClr val="00539B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313817" y="6371057"/>
            <a:ext cx="1655277" cy="167513"/>
            <a:chOff x="1195324" y="673735"/>
            <a:chExt cx="4235450" cy="428625"/>
          </a:xfrm>
        </p:grpSpPr>
        <p:sp>
          <p:nvSpPr>
            <p:cNvPr id="6" name="Freeform 22"/>
            <p:cNvSpPr>
              <a:spLocks/>
            </p:cNvSpPr>
            <p:nvPr/>
          </p:nvSpPr>
          <p:spPr bwMode="auto">
            <a:xfrm>
              <a:off x="1195324" y="683260"/>
              <a:ext cx="527050" cy="409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0"/>
                </a:cxn>
                <a:cxn ang="0">
                  <a:pos x="98" y="184"/>
                </a:cxn>
                <a:cxn ang="0">
                  <a:pos x="98" y="184"/>
                </a:cxn>
                <a:cxn ang="0">
                  <a:pos x="130" y="0"/>
                </a:cxn>
                <a:cxn ang="0">
                  <a:pos x="202" y="0"/>
                </a:cxn>
                <a:cxn ang="0">
                  <a:pos x="236" y="184"/>
                </a:cxn>
                <a:cxn ang="0">
                  <a:pos x="236" y="184"/>
                </a:cxn>
                <a:cxn ang="0">
                  <a:pos x="268" y="0"/>
                </a:cxn>
                <a:cxn ang="0">
                  <a:pos x="332" y="0"/>
                </a:cxn>
                <a:cxn ang="0">
                  <a:pos x="276" y="258"/>
                </a:cxn>
                <a:cxn ang="0">
                  <a:pos x="200" y="258"/>
                </a:cxn>
                <a:cxn ang="0">
                  <a:pos x="166" y="76"/>
                </a:cxn>
                <a:cxn ang="0">
                  <a:pos x="166" y="76"/>
                </a:cxn>
                <a:cxn ang="0">
                  <a:pos x="134" y="258"/>
                </a:cxn>
                <a:cxn ang="0">
                  <a:pos x="56" y="258"/>
                </a:cxn>
                <a:cxn ang="0">
                  <a:pos x="0" y="0"/>
                </a:cxn>
              </a:cxnLst>
              <a:rect l="0" t="0" r="r" b="b"/>
              <a:pathLst>
                <a:path w="332" h="258">
                  <a:moveTo>
                    <a:pt x="0" y="0"/>
                  </a:moveTo>
                  <a:lnTo>
                    <a:pt x="66" y="0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130" y="0"/>
                  </a:lnTo>
                  <a:lnTo>
                    <a:pt x="202" y="0"/>
                  </a:lnTo>
                  <a:lnTo>
                    <a:pt x="236" y="184"/>
                  </a:lnTo>
                  <a:lnTo>
                    <a:pt x="236" y="184"/>
                  </a:lnTo>
                  <a:lnTo>
                    <a:pt x="268" y="0"/>
                  </a:lnTo>
                  <a:lnTo>
                    <a:pt x="332" y="0"/>
                  </a:lnTo>
                  <a:lnTo>
                    <a:pt x="276" y="258"/>
                  </a:lnTo>
                  <a:lnTo>
                    <a:pt x="200" y="258"/>
                  </a:lnTo>
                  <a:lnTo>
                    <a:pt x="166" y="76"/>
                  </a:lnTo>
                  <a:lnTo>
                    <a:pt x="166" y="76"/>
                  </a:lnTo>
                  <a:lnTo>
                    <a:pt x="134" y="258"/>
                  </a:lnTo>
                  <a:lnTo>
                    <a:pt x="56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7" name="Freeform 23"/>
            <p:cNvSpPr>
              <a:spLocks/>
            </p:cNvSpPr>
            <p:nvPr/>
          </p:nvSpPr>
          <p:spPr bwMode="auto">
            <a:xfrm>
              <a:off x="1731899" y="683260"/>
              <a:ext cx="523875" cy="409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0"/>
                </a:cxn>
                <a:cxn ang="0">
                  <a:pos x="96" y="184"/>
                </a:cxn>
                <a:cxn ang="0">
                  <a:pos x="98" y="184"/>
                </a:cxn>
                <a:cxn ang="0">
                  <a:pos x="130" y="0"/>
                </a:cxn>
                <a:cxn ang="0">
                  <a:pos x="200" y="0"/>
                </a:cxn>
                <a:cxn ang="0">
                  <a:pos x="234" y="184"/>
                </a:cxn>
                <a:cxn ang="0">
                  <a:pos x="236" y="184"/>
                </a:cxn>
                <a:cxn ang="0">
                  <a:pos x="266" y="0"/>
                </a:cxn>
                <a:cxn ang="0">
                  <a:pos x="330" y="0"/>
                </a:cxn>
                <a:cxn ang="0">
                  <a:pos x="274" y="258"/>
                </a:cxn>
                <a:cxn ang="0">
                  <a:pos x="200" y="258"/>
                </a:cxn>
                <a:cxn ang="0">
                  <a:pos x="166" y="76"/>
                </a:cxn>
                <a:cxn ang="0">
                  <a:pos x="164" y="76"/>
                </a:cxn>
                <a:cxn ang="0">
                  <a:pos x="132" y="258"/>
                </a:cxn>
                <a:cxn ang="0">
                  <a:pos x="56" y="258"/>
                </a:cxn>
                <a:cxn ang="0">
                  <a:pos x="0" y="0"/>
                </a:cxn>
              </a:cxnLst>
              <a:rect l="0" t="0" r="r" b="b"/>
              <a:pathLst>
                <a:path w="330" h="258">
                  <a:moveTo>
                    <a:pt x="0" y="0"/>
                  </a:moveTo>
                  <a:lnTo>
                    <a:pt x="66" y="0"/>
                  </a:lnTo>
                  <a:lnTo>
                    <a:pt x="96" y="184"/>
                  </a:lnTo>
                  <a:lnTo>
                    <a:pt x="98" y="184"/>
                  </a:lnTo>
                  <a:lnTo>
                    <a:pt x="130" y="0"/>
                  </a:lnTo>
                  <a:lnTo>
                    <a:pt x="200" y="0"/>
                  </a:lnTo>
                  <a:lnTo>
                    <a:pt x="234" y="184"/>
                  </a:lnTo>
                  <a:lnTo>
                    <a:pt x="236" y="184"/>
                  </a:lnTo>
                  <a:lnTo>
                    <a:pt x="266" y="0"/>
                  </a:lnTo>
                  <a:lnTo>
                    <a:pt x="330" y="0"/>
                  </a:lnTo>
                  <a:lnTo>
                    <a:pt x="274" y="258"/>
                  </a:lnTo>
                  <a:lnTo>
                    <a:pt x="200" y="258"/>
                  </a:lnTo>
                  <a:lnTo>
                    <a:pt x="166" y="76"/>
                  </a:lnTo>
                  <a:lnTo>
                    <a:pt x="164" y="76"/>
                  </a:lnTo>
                  <a:lnTo>
                    <a:pt x="132" y="258"/>
                  </a:lnTo>
                  <a:lnTo>
                    <a:pt x="56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8" name="Freeform 24"/>
            <p:cNvSpPr>
              <a:spLocks/>
            </p:cNvSpPr>
            <p:nvPr/>
          </p:nvSpPr>
          <p:spPr bwMode="auto">
            <a:xfrm>
              <a:off x="2265299" y="683260"/>
              <a:ext cx="527050" cy="409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0"/>
                </a:cxn>
                <a:cxn ang="0">
                  <a:pos x="98" y="184"/>
                </a:cxn>
                <a:cxn ang="0">
                  <a:pos x="98" y="184"/>
                </a:cxn>
                <a:cxn ang="0">
                  <a:pos x="130" y="0"/>
                </a:cxn>
                <a:cxn ang="0">
                  <a:pos x="202" y="0"/>
                </a:cxn>
                <a:cxn ang="0">
                  <a:pos x="236" y="184"/>
                </a:cxn>
                <a:cxn ang="0">
                  <a:pos x="236" y="184"/>
                </a:cxn>
                <a:cxn ang="0">
                  <a:pos x="268" y="0"/>
                </a:cxn>
                <a:cxn ang="0">
                  <a:pos x="332" y="0"/>
                </a:cxn>
                <a:cxn ang="0">
                  <a:pos x="276" y="258"/>
                </a:cxn>
                <a:cxn ang="0">
                  <a:pos x="200" y="258"/>
                </a:cxn>
                <a:cxn ang="0">
                  <a:pos x="166" y="76"/>
                </a:cxn>
                <a:cxn ang="0">
                  <a:pos x="166" y="76"/>
                </a:cxn>
                <a:cxn ang="0">
                  <a:pos x="134" y="258"/>
                </a:cxn>
                <a:cxn ang="0">
                  <a:pos x="56" y="258"/>
                </a:cxn>
                <a:cxn ang="0">
                  <a:pos x="0" y="0"/>
                </a:cxn>
              </a:cxnLst>
              <a:rect l="0" t="0" r="r" b="b"/>
              <a:pathLst>
                <a:path w="332" h="258">
                  <a:moveTo>
                    <a:pt x="0" y="0"/>
                  </a:moveTo>
                  <a:lnTo>
                    <a:pt x="66" y="0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130" y="0"/>
                  </a:lnTo>
                  <a:lnTo>
                    <a:pt x="202" y="0"/>
                  </a:lnTo>
                  <a:lnTo>
                    <a:pt x="236" y="184"/>
                  </a:lnTo>
                  <a:lnTo>
                    <a:pt x="236" y="184"/>
                  </a:lnTo>
                  <a:lnTo>
                    <a:pt x="268" y="0"/>
                  </a:lnTo>
                  <a:lnTo>
                    <a:pt x="332" y="0"/>
                  </a:lnTo>
                  <a:lnTo>
                    <a:pt x="276" y="258"/>
                  </a:lnTo>
                  <a:lnTo>
                    <a:pt x="200" y="258"/>
                  </a:lnTo>
                  <a:lnTo>
                    <a:pt x="166" y="76"/>
                  </a:lnTo>
                  <a:lnTo>
                    <a:pt x="166" y="76"/>
                  </a:lnTo>
                  <a:lnTo>
                    <a:pt x="134" y="258"/>
                  </a:lnTo>
                  <a:lnTo>
                    <a:pt x="56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9" name="Rectangle 25"/>
            <p:cNvSpPr>
              <a:spLocks noChangeArrowheads="1"/>
            </p:cNvSpPr>
            <p:nvPr/>
          </p:nvSpPr>
          <p:spPr bwMode="auto">
            <a:xfrm>
              <a:off x="2808224" y="975360"/>
              <a:ext cx="101600" cy="1174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auto">
            <a:xfrm>
              <a:off x="2966974" y="673735"/>
              <a:ext cx="304800" cy="428625"/>
            </a:xfrm>
            <a:custGeom>
              <a:avLst/>
              <a:gdLst/>
              <a:ahLst/>
              <a:cxnLst>
                <a:cxn ang="0">
                  <a:pos x="60" y="188"/>
                </a:cxn>
                <a:cxn ang="0">
                  <a:pos x="60" y="196"/>
                </a:cxn>
                <a:cxn ang="0">
                  <a:pos x="66" y="210"/>
                </a:cxn>
                <a:cxn ang="0">
                  <a:pos x="74" y="220"/>
                </a:cxn>
                <a:cxn ang="0">
                  <a:pos x="86" y="224"/>
                </a:cxn>
                <a:cxn ang="0">
                  <a:pos x="94" y="226"/>
                </a:cxn>
                <a:cxn ang="0">
                  <a:pos x="114" y="222"/>
                </a:cxn>
                <a:cxn ang="0">
                  <a:pos x="122" y="214"/>
                </a:cxn>
                <a:cxn ang="0">
                  <a:pos x="128" y="202"/>
                </a:cxn>
                <a:cxn ang="0">
                  <a:pos x="128" y="194"/>
                </a:cxn>
                <a:cxn ang="0">
                  <a:pos x="120" y="176"/>
                </a:cxn>
                <a:cxn ang="0">
                  <a:pos x="104" y="166"/>
                </a:cxn>
                <a:cxn ang="0">
                  <a:pos x="58" y="148"/>
                </a:cxn>
                <a:cxn ang="0">
                  <a:pos x="34" y="138"/>
                </a:cxn>
                <a:cxn ang="0">
                  <a:pos x="16" y="122"/>
                </a:cxn>
                <a:cxn ang="0">
                  <a:pos x="6" y="102"/>
                </a:cxn>
                <a:cxn ang="0">
                  <a:pos x="2" y="78"/>
                </a:cxn>
                <a:cxn ang="0">
                  <a:pos x="4" y="62"/>
                </a:cxn>
                <a:cxn ang="0">
                  <a:pos x="14" y="34"/>
                </a:cxn>
                <a:cxn ang="0">
                  <a:pos x="38" y="12"/>
                </a:cxn>
                <a:cxn ang="0">
                  <a:pos x="74" y="2"/>
                </a:cxn>
                <a:cxn ang="0">
                  <a:pos x="98" y="0"/>
                </a:cxn>
                <a:cxn ang="0">
                  <a:pos x="136" y="4"/>
                </a:cxn>
                <a:cxn ang="0">
                  <a:pos x="164" y="18"/>
                </a:cxn>
                <a:cxn ang="0">
                  <a:pos x="180" y="42"/>
                </a:cxn>
                <a:cxn ang="0">
                  <a:pos x="186" y="72"/>
                </a:cxn>
                <a:cxn ang="0">
                  <a:pos x="126" y="84"/>
                </a:cxn>
                <a:cxn ang="0">
                  <a:pos x="124" y="66"/>
                </a:cxn>
                <a:cxn ang="0">
                  <a:pos x="120" y="54"/>
                </a:cxn>
                <a:cxn ang="0">
                  <a:pos x="110" y="48"/>
                </a:cxn>
                <a:cxn ang="0">
                  <a:pos x="96" y="44"/>
                </a:cxn>
                <a:cxn ang="0">
                  <a:pos x="84" y="46"/>
                </a:cxn>
                <a:cxn ang="0">
                  <a:pos x="72" y="56"/>
                </a:cxn>
                <a:cxn ang="0">
                  <a:pos x="66" y="66"/>
                </a:cxn>
                <a:cxn ang="0">
                  <a:pos x="66" y="72"/>
                </a:cxn>
                <a:cxn ang="0">
                  <a:pos x="72" y="90"/>
                </a:cxn>
                <a:cxn ang="0">
                  <a:pos x="94" y="102"/>
                </a:cxn>
                <a:cxn ang="0">
                  <a:pos x="134" y="116"/>
                </a:cxn>
                <a:cxn ang="0">
                  <a:pos x="160" y="128"/>
                </a:cxn>
                <a:cxn ang="0">
                  <a:pos x="178" y="144"/>
                </a:cxn>
                <a:cxn ang="0">
                  <a:pos x="188" y="164"/>
                </a:cxn>
                <a:cxn ang="0">
                  <a:pos x="192" y="190"/>
                </a:cxn>
                <a:cxn ang="0">
                  <a:pos x="190" y="208"/>
                </a:cxn>
                <a:cxn ang="0">
                  <a:pos x="176" y="240"/>
                </a:cxn>
                <a:cxn ang="0">
                  <a:pos x="150" y="260"/>
                </a:cxn>
                <a:cxn ang="0">
                  <a:pos x="116" y="270"/>
                </a:cxn>
                <a:cxn ang="0">
                  <a:pos x="96" y="270"/>
                </a:cxn>
                <a:cxn ang="0">
                  <a:pos x="50" y="264"/>
                </a:cxn>
                <a:cxn ang="0">
                  <a:pos x="20" y="248"/>
                </a:cxn>
                <a:cxn ang="0">
                  <a:pos x="6" y="222"/>
                </a:cxn>
                <a:cxn ang="0">
                  <a:pos x="0" y="188"/>
                </a:cxn>
                <a:cxn ang="0">
                  <a:pos x="60" y="180"/>
                </a:cxn>
              </a:cxnLst>
              <a:rect l="0" t="0" r="r" b="b"/>
              <a:pathLst>
                <a:path w="192" h="270">
                  <a:moveTo>
                    <a:pt x="60" y="180"/>
                  </a:moveTo>
                  <a:lnTo>
                    <a:pt x="60" y="188"/>
                  </a:lnTo>
                  <a:lnTo>
                    <a:pt x="60" y="188"/>
                  </a:lnTo>
                  <a:lnTo>
                    <a:pt x="60" y="196"/>
                  </a:lnTo>
                  <a:lnTo>
                    <a:pt x="62" y="204"/>
                  </a:lnTo>
                  <a:lnTo>
                    <a:pt x="66" y="210"/>
                  </a:lnTo>
                  <a:lnTo>
                    <a:pt x="68" y="216"/>
                  </a:lnTo>
                  <a:lnTo>
                    <a:pt x="74" y="220"/>
                  </a:lnTo>
                  <a:lnTo>
                    <a:pt x="80" y="222"/>
                  </a:lnTo>
                  <a:lnTo>
                    <a:pt x="86" y="224"/>
                  </a:lnTo>
                  <a:lnTo>
                    <a:pt x="94" y="226"/>
                  </a:lnTo>
                  <a:lnTo>
                    <a:pt x="94" y="226"/>
                  </a:lnTo>
                  <a:lnTo>
                    <a:pt x="108" y="224"/>
                  </a:lnTo>
                  <a:lnTo>
                    <a:pt x="114" y="222"/>
                  </a:lnTo>
                  <a:lnTo>
                    <a:pt x="118" y="218"/>
                  </a:lnTo>
                  <a:lnTo>
                    <a:pt x="122" y="214"/>
                  </a:lnTo>
                  <a:lnTo>
                    <a:pt x="126" y="208"/>
                  </a:lnTo>
                  <a:lnTo>
                    <a:pt x="128" y="202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26" y="184"/>
                  </a:lnTo>
                  <a:lnTo>
                    <a:pt x="120" y="176"/>
                  </a:lnTo>
                  <a:lnTo>
                    <a:pt x="114" y="170"/>
                  </a:lnTo>
                  <a:lnTo>
                    <a:pt x="104" y="166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44" y="144"/>
                  </a:lnTo>
                  <a:lnTo>
                    <a:pt x="34" y="138"/>
                  </a:lnTo>
                  <a:lnTo>
                    <a:pt x="24" y="130"/>
                  </a:lnTo>
                  <a:lnTo>
                    <a:pt x="16" y="122"/>
                  </a:lnTo>
                  <a:lnTo>
                    <a:pt x="10" y="112"/>
                  </a:lnTo>
                  <a:lnTo>
                    <a:pt x="6" y="102"/>
                  </a:lnTo>
                  <a:lnTo>
                    <a:pt x="4" y="90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4" y="62"/>
                  </a:lnTo>
                  <a:lnTo>
                    <a:pt x="8" y="48"/>
                  </a:lnTo>
                  <a:lnTo>
                    <a:pt x="14" y="34"/>
                  </a:lnTo>
                  <a:lnTo>
                    <a:pt x="24" y="22"/>
                  </a:lnTo>
                  <a:lnTo>
                    <a:pt x="38" y="12"/>
                  </a:lnTo>
                  <a:lnTo>
                    <a:pt x="54" y="6"/>
                  </a:lnTo>
                  <a:lnTo>
                    <a:pt x="74" y="2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18" y="0"/>
                  </a:lnTo>
                  <a:lnTo>
                    <a:pt x="136" y="4"/>
                  </a:lnTo>
                  <a:lnTo>
                    <a:pt x="152" y="10"/>
                  </a:lnTo>
                  <a:lnTo>
                    <a:pt x="164" y="18"/>
                  </a:lnTo>
                  <a:lnTo>
                    <a:pt x="174" y="30"/>
                  </a:lnTo>
                  <a:lnTo>
                    <a:pt x="180" y="42"/>
                  </a:lnTo>
                  <a:lnTo>
                    <a:pt x="184" y="56"/>
                  </a:lnTo>
                  <a:lnTo>
                    <a:pt x="186" y="72"/>
                  </a:lnTo>
                  <a:lnTo>
                    <a:pt x="186" y="84"/>
                  </a:lnTo>
                  <a:lnTo>
                    <a:pt x="126" y="84"/>
                  </a:lnTo>
                  <a:lnTo>
                    <a:pt x="126" y="84"/>
                  </a:lnTo>
                  <a:lnTo>
                    <a:pt x="124" y="66"/>
                  </a:lnTo>
                  <a:lnTo>
                    <a:pt x="122" y="60"/>
                  </a:lnTo>
                  <a:lnTo>
                    <a:pt x="120" y="54"/>
                  </a:lnTo>
                  <a:lnTo>
                    <a:pt x="116" y="50"/>
                  </a:lnTo>
                  <a:lnTo>
                    <a:pt x="110" y="48"/>
                  </a:lnTo>
                  <a:lnTo>
                    <a:pt x="104" y="46"/>
                  </a:lnTo>
                  <a:lnTo>
                    <a:pt x="96" y="44"/>
                  </a:lnTo>
                  <a:lnTo>
                    <a:pt x="96" y="44"/>
                  </a:lnTo>
                  <a:lnTo>
                    <a:pt x="84" y="46"/>
                  </a:lnTo>
                  <a:lnTo>
                    <a:pt x="76" y="52"/>
                  </a:lnTo>
                  <a:lnTo>
                    <a:pt x="72" y="56"/>
                  </a:lnTo>
                  <a:lnTo>
                    <a:pt x="68" y="60"/>
                  </a:lnTo>
                  <a:lnTo>
                    <a:pt x="66" y="66"/>
                  </a:lnTo>
                  <a:lnTo>
                    <a:pt x="66" y="72"/>
                  </a:lnTo>
                  <a:lnTo>
                    <a:pt x="66" y="72"/>
                  </a:lnTo>
                  <a:lnTo>
                    <a:pt x="68" y="82"/>
                  </a:lnTo>
                  <a:lnTo>
                    <a:pt x="72" y="90"/>
                  </a:lnTo>
                  <a:lnTo>
                    <a:pt x="80" y="96"/>
                  </a:lnTo>
                  <a:lnTo>
                    <a:pt x="94" y="102"/>
                  </a:lnTo>
                  <a:lnTo>
                    <a:pt x="134" y="116"/>
                  </a:lnTo>
                  <a:lnTo>
                    <a:pt x="134" y="116"/>
                  </a:lnTo>
                  <a:lnTo>
                    <a:pt x="148" y="122"/>
                  </a:lnTo>
                  <a:lnTo>
                    <a:pt x="160" y="128"/>
                  </a:lnTo>
                  <a:lnTo>
                    <a:pt x="170" y="136"/>
                  </a:lnTo>
                  <a:lnTo>
                    <a:pt x="178" y="144"/>
                  </a:lnTo>
                  <a:lnTo>
                    <a:pt x="184" y="152"/>
                  </a:lnTo>
                  <a:lnTo>
                    <a:pt x="188" y="164"/>
                  </a:lnTo>
                  <a:lnTo>
                    <a:pt x="190" y="176"/>
                  </a:lnTo>
                  <a:lnTo>
                    <a:pt x="192" y="190"/>
                  </a:lnTo>
                  <a:lnTo>
                    <a:pt x="192" y="190"/>
                  </a:lnTo>
                  <a:lnTo>
                    <a:pt x="190" y="208"/>
                  </a:lnTo>
                  <a:lnTo>
                    <a:pt x="184" y="226"/>
                  </a:lnTo>
                  <a:lnTo>
                    <a:pt x="176" y="240"/>
                  </a:lnTo>
                  <a:lnTo>
                    <a:pt x="164" y="250"/>
                  </a:lnTo>
                  <a:lnTo>
                    <a:pt x="150" y="260"/>
                  </a:lnTo>
                  <a:lnTo>
                    <a:pt x="134" y="266"/>
                  </a:lnTo>
                  <a:lnTo>
                    <a:pt x="116" y="270"/>
                  </a:lnTo>
                  <a:lnTo>
                    <a:pt x="96" y="270"/>
                  </a:lnTo>
                  <a:lnTo>
                    <a:pt x="96" y="270"/>
                  </a:lnTo>
                  <a:lnTo>
                    <a:pt x="70" y="270"/>
                  </a:lnTo>
                  <a:lnTo>
                    <a:pt x="50" y="264"/>
                  </a:lnTo>
                  <a:lnTo>
                    <a:pt x="32" y="258"/>
                  </a:lnTo>
                  <a:lnTo>
                    <a:pt x="20" y="248"/>
                  </a:lnTo>
                  <a:lnTo>
                    <a:pt x="12" y="236"/>
                  </a:lnTo>
                  <a:lnTo>
                    <a:pt x="6" y="222"/>
                  </a:lnTo>
                  <a:lnTo>
                    <a:pt x="2" y="206"/>
                  </a:lnTo>
                  <a:lnTo>
                    <a:pt x="0" y="188"/>
                  </a:lnTo>
                  <a:lnTo>
                    <a:pt x="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1" name="Freeform 27"/>
            <p:cNvSpPr>
              <a:spLocks noEditPoints="1"/>
            </p:cNvSpPr>
            <p:nvPr/>
          </p:nvSpPr>
          <p:spPr bwMode="auto">
            <a:xfrm>
              <a:off x="3309874" y="673735"/>
              <a:ext cx="317500" cy="428625"/>
            </a:xfrm>
            <a:custGeom>
              <a:avLst/>
              <a:gdLst/>
              <a:ahLst/>
              <a:cxnLst>
                <a:cxn ang="0">
                  <a:pos x="8" y="80"/>
                </a:cxn>
                <a:cxn ang="0">
                  <a:pos x="10" y="58"/>
                </a:cxn>
                <a:cxn ang="0">
                  <a:pos x="24" y="28"/>
                </a:cxn>
                <a:cxn ang="0">
                  <a:pos x="48" y="10"/>
                </a:cxn>
                <a:cxn ang="0">
                  <a:pos x="80" y="0"/>
                </a:cxn>
                <a:cxn ang="0">
                  <a:pos x="98" y="0"/>
                </a:cxn>
                <a:cxn ang="0">
                  <a:pos x="146" y="6"/>
                </a:cxn>
                <a:cxn ang="0">
                  <a:pos x="174" y="22"/>
                </a:cxn>
                <a:cxn ang="0">
                  <a:pos x="188" y="46"/>
                </a:cxn>
                <a:cxn ang="0">
                  <a:pos x="192" y="78"/>
                </a:cxn>
                <a:cxn ang="0">
                  <a:pos x="192" y="214"/>
                </a:cxn>
                <a:cxn ang="0">
                  <a:pos x="196" y="254"/>
                </a:cxn>
                <a:cxn ang="0">
                  <a:pos x="136" y="264"/>
                </a:cxn>
                <a:cxn ang="0">
                  <a:pos x="132" y="250"/>
                </a:cxn>
                <a:cxn ang="0">
                  <a:pos x="128" y="238"/>
                </a:cxn>
                <a:cxn ang="0">
                  <a:pos x="122" y="246"/>
                </a:cxn>
                <a:cxn ang="0">
                  <a:pos x="108" y="260"/>
                </a:cxn>
                <a:cxn ang="0">
                  <a:pos x="92" y="268"/>
                </a:cxn>
                <a:cxn ang="0">
                  <a:pos x="62" y="270"/>
                </a:cxn>
                <a:cxn ang="0">
                  <a:pos x="46" y="268"/>
                </a:cxn>
                <a:cxn ang="0">
                  <a:pos x="22" y="256"/>
                </a:cxn>
                <a:cxn ang="0">
                  <a:pos x="8" y="236"/>
                </a:cxn>
                <a:cxn ang="0">
                  <a:pos x="0" y="210"/>
                </a:cxn>
                <a:cxn ang="0">
                  <a:pos x="0" y="196"/>
                </a:cxn>
                <a:cxn ang="0">
                  <a:pos x="4" y="166"/>
                </a:cxn>
                <a:cxn ang="0">
                  <a:pos x="16" y="144"/>
                </a:cxn>
                <a:cxn ang="0">
                  <a:pos x="36" y="128"/>
                </a:cxn>
                <a:cxn ang="0">
                  <a:pos x="64" y="116"/>
                </a:cxn>
                <a:cxn ang="0">
                  <a:pos x="102" y="106"/>
                </a:cxn>
                <a:cxn ang="0">
                  <a:pos x="122" y="96"/>
                </a:cxn>
                <a:cxn ang="0">
                  <a:pos x="128" y="76"/>
                </a:cxn>
                <a:cxn ang="0">
                  <a:pos x="126" y="62"/>
                </a:cxn>
                <a:cxn ang="0">
                  <a:pos x="122" y="54"/>
                </a:cxn>
                <a:cxn ang="0">
                  <a:pos x="112" y="46"/>
                </a:cxn>
                <a:cxn ang="0">
                  <a:pos x="98" y="44"/>
                </a:cxn>
                <a:cxn ang="0">
                  <a:pos x="90" y="46"/>
                </a:cxn>
                <a:cxn ang="0">
                  <a:pos x="80" y="50"/>
                </a:cxn>
                <a:cxn ang="0">
                  <a:pos x="72" y="58"/>
                </a:cxn>
                <a:cxn ang="0">
                  <a:pos x="68" y="78"/>
                </a:cxn>
                <a:cxn ang="0">
                  <a:pos x="8" y="86"/>
                </a:cxn>
                <a:cxn ang="0">
                  <a:pos x="128" y="136"/>
                </a:cxn>
                <a:cxn ang="0">
                  <a:pos x="100" y="148"/>
                </a:cxn>
                <a:cxn ang="0">
                  <a:pos x="84" y="154"/>
                </a:cxn>
                <a:cxn ang="0">
                  <a:pos x="72" y="162"/>
                </a:cxn>
                <a:cxn ang="0">
                  <a:pos x="64" y="174"/>
                </a:cxn>
                <a:cxn ang="0">
                  <a:pos x="62" y="190"/>
                </a:cxn>
                <a:cxn ang="0">
                  <a:pos x="68" y="214"/>
                </a:cxn>
                <a:cxn ang="0">
                  <a:pos x="76" y="222"/>
                </a:cxn>
                <a:cxn ang="0">
                  <a:pos x="88" y="226"/>
                </a:cxn>
                <a:cxn ang="0">
                  <a:pos x="102" y="224"/>
                </a:cxn>
                <a:cxn ang="0">
                  <a:pos x="114" y="216"/>
                </a:cxn>
                <a:cxn ang="0">
                  <a:pos x="124" y="204"/>
                </a:cxn>
                <a:cxn ang="0">
                  <a:pos x="128" y="186"/>
                </a:cxn>
              </a:cxnLst>
              <a:rect l="0" t="0" r="r" b="b"/>
              <a:pathLst>
                <a:path w="200" h="270">
                  <a:moveTo>
                    <a:pt x="8" y="86"/>
                  </a:moveTo>
                  <a:lnTo>
                    <a:pt x="8" y="80"/>
                  </a:lnTo>
                  <a:lnTo>
                    <a:pt x="8" y="80"/>
                  </a:lnTo>
                  <a:lnTo>
                    <a:pt x="10" y="58"/>
                  </a:lnTo>
                  <a:lnTo>
                    <a:pt x="14" y="42"/>
                  </a:lnTo>
                  <a:lnTo>
                    <a:pt x="24" y="28"/>
                  </a:lnTo>
                  <a:lnTo>
                    <a:pt x="34" y="18"/>
                  </a:lnTo>
                  <a:lnTo>
                    <a:pt x="48" y="10"/>
                  </a:lnTo>
                  <a:lnTo>
                    <a:pt x="64" y="4"/>
                  </a:lnTo>
                  <a:lnTo>
                    <a:pt x="80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24" y="2"/>
                  </a:lnTo>
                  <a:lnTo>
                    <a:pt x="146" y="6"/>
                  </a:lnTo>
                  <a:lnTo>
                    <a:pt x="162" y="12"/>
                  </a:lnTo>
                  <a:lnTo>
                    <a:pt x="174" y="22"/>
                  </a:lnTo>
                  <a:lnTo>
                    <a:pt x="182" y="34"/>
                  </a:lnTo>
                  <a:lnTo>
                    <a:pt x="188" y="46"/>
                  </a:lnTo>
                  <a:lnTo>
                    <a:pt x="190" y="62"/>
                  </a:lnTo>
                  <a:lnTo>
                    <a:pt x="192" y="78"/>
                  </a:lnTo>
                  <a:lnTo>
                    <a:pt x="192" y="214"/>
                  </a:lnTo>
                  <a:lnTo>
                    <a:pt x="192" y="214"/>
                  </a:lnTo>
                  <a:lnTo>
                    <a:pt x="194" y="242"/>
                  </a:lnTo>
                  <a:lnTo>
                    <a:pt x="196" y="254"/>
                  </a:lnTo>
                  <a:lnTo>
                    <a:pt x="200" y="264"/>
                  </a:lnTo>
                  <a:lnTo>
                    <a:pt x="136" y="264"/>
                  </a:lnTo>
                  <a:lnTo>
                    <a:pt x="136" y="264"/>
                  </a:lnTo>
                  <a:lnTo>
                    <a:pt x="132" y="250"/>
                  </a:lnTo>
                  <a:lnTo>
                    <a:pt x="128" y="238"/>
                  </a:lnTo>
                  <a:lnTo>
                    <a:pt x="128" y="238"/>
                  </a:lnTo>
                  <a:lnTo>
                    <a:pt x="128" y="238"/>
                  </a:lnTo>
                  <a:lnTo>
                    <a:pt x="122" y="246"/>
                  </a:lnTo>
                  <a:lnTo>
                    <a:pt x="116" y="254"/>
                  </a:lnTo>
                  <a:lnTo>
                    <a:pt x="108" y="260"/>
                  </a:lnTo>
                  <a:lnTo>
                    <a:pt x="100" y="264"/>
                  </a:lnTo>
                  <a:lnTo>
                    <a:pt x="92" y="268"/>
                  </a:lnTo>
                  <a:lnTo>
                    <a:pt x="84" y="270"/>
                  </a:lnTo>
                  <a:lnTo>
                    <a:pt x="62" y="270"/>
                  </a:lnTo>
                  <a:lnTo>
                    <a:pt x="62" y="270"/>
                  </a:lnTo>
                  <a:lnTo>
                    <a:pt x="46" y="268"/>
                  </a:lnTo>
                  <a:lnTo>
                    <a:pt x="32" y="264"/>
                  </a:lnTo>
                  <a:lnTo>
                    <a:pt x="22" y="256"/>
                  </a:lnTo>
                  <a:lnTo>
                    <a:pt x="14" y="246"/>
                  </a:lnTo>
                  <a:lnTo>
                    <a:pt x="8" y="236"/>
                  </a:lnTo>
                  <a:lnTo>
                    <a:pt x="2" y="222"/>
                  </a:lnTo>
                  <a:lnTo>
                    <a:pt x="0" y="210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180"/>
                  </a:lnTo>
                  <a:lnTo>
                    <a:pt x="4" y="166"/>
                  </a:lnTo>
                  <a:lnTo>
                    <a:pt x="8" y="154"/>
                  </a:lnTo>
                  <a:lnTo>
                    <a:pt x="16" y="144"/>
                  </a:lnTo>
                  <a:lnTo>
                    <a:pt x="24" y="134"/>
                  </a:lnTo>
                  <a:lnTo>
                    <a:pt x="36" y="128"/>
                  </a:lnTo>
                  <a:lnTo>
                    <a:pt x="48" y="122"/>
                  </a:lnTo>
                  <a:lnTo>
                    <a:pt x="64" y="116"/>
                  </a:lnTo>
                  <a:lnTo>
                    <a:pt x="102" y="106"/>
                  </a:lnTo>
                  <a:lnTo>
                    <a:pt x="102" y="106"/>
                  </a:lnTo>
                  <a:lnTo>
                    <a:pt x="114" y="102"/>
                  </a:lnTo>
                  <a:lnTo>
                    <a:pt x="122" y="96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76"/>
                  </a:lnTo>
                  <a:lnTo>
                    <a:pt x="126" y="62"/>
                  </a:lnTo>
                  <a:lnTo>
                    <a:pt x="124" y="58"/>
                  </a:lnTo>
                  <a:lnTo>
                    <a:pt x="122" y="54"/>
                  </a:lnTo>
                  <a:lnTo>
                    <a:pt x="118" y="50"/>
                  </a:lnTo>
                  <a:lnTo>
                    <a:pt x="112" y="46"/>
                  </a:lnTo>
                  <a:lnTo>
                    <a:pt x="106" y="46"/>
                  </a:lnTo>
                  <a:lnTo>
                    <a:pt x="98" y="44"/>
                  </a:lnTo>
                  <a:lnTo>
                    <a:pt x="98" y="44"/>
                  </a:lnTo>
                  <a:lnTo>
                    <a:pt x="90" y="46"/>
                  </a:lnTo>
                  <a:lnTo>
                    <a:pt x="84" y="48"/>
                  </a:lnTo>
                  <a:lnTo>
                    <a:pt x="80" y="50"/>
                  </a:lnTo>
                  <a:lnTo>
                    <a:pt x="74" y="54"/>
                  </a:lnTo>
                  <a:lnTo>
                    <a:pt x="72" y="58"/>
                  </a:lnTo>
                  <a:lnTo>
                    <a:pt x="70" y="64"/>
                  </a:lnTo>
                  <a:lnTo>
                    <a:pt x="68" y="78"/>
                  </a:lnTo>
                  <a:lnTo>
                    <a:pt x="68" y="86"/>
                  </a:lnTo>
                  <a:lnTo>
                    <a:pt x="8" y="86"/>
                  </a:lnTo>
                  <a:close/>
                  <a:moveTo>
                    <a:pt x="128" y="136"/>
                  </a:moveTo>
                  <a:lnTo>
                    <a:pt x="128" y="136"/>
                  </a:lnTo>
                  <a:lnTo>
                    <a:pt x="114" y="144"/>
                  </a:lnTo>
                  <a:lnTo>
                    <a:pt x="100" y="148"/>
                  </a:lnTo>
                  <a:lnTo>
                    <a:pt x="100" y="148"/>
                  </a:lnTo>
                  <a:lnTo>
                    <a:pt x="84" y="154"/>
                  </a:lnTo>
                  <a:lnTo>
                    <a:pt x="76" y="158"/>
                  </a:lnTo>
                  <a:lnTo>
                    <a:pt x="72" y="162"/>
                  </a:lnTo>
                  <a:lnTo>
                    <a:pt x="68" y="168"/>
                  </a:lnTo>
                  <a:lnTo>
                    <a:pt x="64" y="174"/>
                  </a:lnTo>
                  <a:lnTo>
                    <a:pt x="62" y="190"/>
                  </a:lnTo>
                  <a:lnTo>
                    <a:pt x="62" y="190"/>
                  </a:lnTo>
                  <a:lnTo>
                    <a:pt x="64" y="204"/>
                  </a:lnTo>
                  <a:lnTo>
                    <a:pt x="68" y="214"/>
                  </a:lnTo>
                  <a:lnTo>
                    <a:pt x="72" y="220"/>
                  </a:lnTo>
                  <a:lnTo>
                    <a:pt x="76" y="222"/>
                  </a:lnTo>
                  <a:lnTo>
                    <a:pt x="82" y="224"/>
                  </a:lnTo>
                  <a:lnTo>
                    <a:pt x="88" y="226"/>
                  </a:lnTo>
                  <a:lnTo>
                    <a:pt x="88" y="226"/>
                  </a:lnTo>
                  <a:lnTo>
                    <a:pt x="102" y="224"/>
                  </a:lnTo>
                  <a:lnTo>
                    <a:pt x="108" y="220"/>
                  </a:lnTo>
                  <a:lnTo>
                    <a:pt x="114" y="216"/>
                  </a:lnTo>
                  <a:lnTo>
                    <a:pt x="120" y="210"/>
                  </a:lnTo>
                  <a:lnTo>
                    <a:pt x="124" y="204"/>
                  </a:lnTo>
                  <a:lnTo>
                    <a:pt x="128" y="196"/>
                  </a:lnTo>
                  <a:lnTo>
                    <a:pt x="128" y="186"/>
                  </a:lnTo>
                  <a:lnTo>
                    <a:pt x="128" y="13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4" name="Freeform 28"/>
            <p:cNvSpPr>
              <a:spLocks/>
            </p:cNvSpPr>
            <p:nvPr/>
          </p:nvSpPr>
          <p:spPr bwMode="auto">
            <a:xfrm>
              <a:off x="3671824" y="673735"/>
              <a:ext cx="301625" cy="428625"/>
            </a:xfrm>
            <a:custGeom>
              <a:avLst/>
              <a:gdLst/>
              <a:ahLst/>
              <a:cxnLst>
                <a:cxn ang="0">
                  <a:pos x="58" y="188"/>
                </a:cxn>
                <a:cxn ang="0">
                  <a:pos x="60" y="196"/>
                </a:cxn>
                <a:cxn ang="0">
                  <a:pos x="64" y="210"/>
                </a:cxn>
                <a:cxn ang="0">
                  <a:pos x="72" y="220"/>
                </a:cxn>
                <a:cxn ang="0">
                  <a:pos x="86" y="224"/>
                </a:cxn>
                <a:cxn ang="0">
                  <a:pos x="94" y="226"/>
                </a:cxn>
                <a:cxn ang="0">
                  <a:pos x="112" y="222"/>
                </a:cxn>
                <a:cxn ang="0">
                  <a:pos x="122" y="214"/>
                </a:cxn>
                <a:cxn ang="0">
                  <a:pos x="126" y="202"/>
                </a:cxn>
                <a:cxn ang="0">
                  <a:pos x="126" y="194"/>
                </a:cxn>
                <a:cxn ang="0">
                  <a:pos x="120" y="176"/>
                </a:cxn>
                <a:cxn ang="0">
                  <a:pos x="102" y="166"/>
                </a:cxn>
                <a:cxn ang="0">
                  <a:pos x="56" y="148"/>
                </a:cxn>
                <a:cxn ang="0">
                  <a:pos x="32" y="138"/>
                </a:cxn>
                <a:cxn ang="0">
                  <a:pos x="16" y="122"/>
                </a:cxn>
                <a:cxn ang="0">
                  <a:pos x="4" y="102"/>
                </a:cxn>
                <a:cxn ang="0">
                  <a:pos x="2" y="78"/>
                </a:cxn>
                <a:cxn ang="0">
                  <a:pos x="2" y="62"/>
                </a:cxn>
                <a:cxn ang="0">
                  <a:pos x="14" y="34"/>
                </a:cxn>
                <a:cxn ang="0">
                  <a:pos x="36" y="12"/>
                </a:cxn>
                <a:cxn ang="0">
                  <a:pos x="72" y="2"/>
                </a:cxn>
                <a:cxn ang="0">
                  <a:pos x="96" y="0"/>
                </a:cxn>
                <a:cxn ang="0">
                  <a:pos x="136" y="4"/>
                </a:cxn>
                <a:cxn ang="0">
                  <a:pos x="162" y="18"/>
                </a:cxn>
                <a:cxn ang="0">
                  <a:pos x="178" y="42"/>
                </a:cxn>
                <a:cxn ang="0">
                  <a:pos x="184" y="72"/>
                </a:cxn>
                <a:cxn ang="0">
                  <a:pos x="124" y="84"/>
                </a:cxn>
                <a:cxn ang="0">
                  <a:pos x="124" y="66"/>
                </a:cxn>
                <a:cxn ang="0">
                  <a:pos x="118" y="54"/>
                </a:cxn>
                <a:cxn ang="0">
                  <a:pos x="110" y="48"/>
                </a:cxn>
                <a:cxn ang="0">
                  <a:pos x="96" y="44"/>
                </a:cxn>
                <a:cxn ang="0">
                  <a:pos x="84" y="46"/>
                </a:cxn>
                <a:cxn ang="0">
                  <a:pos x="70" y="56"/>
                </a:cxn>
                <a:cxn ang="0">
                  <a:pos x="66" y="66"/>
                </a:cxn>
                <a:cxn ang="0">
                  <a:pos x="64" y="72"/>
                </a:cxn>
                <a:cxn ang="0">
                  <a:pos x="70" y="90"/>
                </a:cxn>
                <a:cxn ang="0">
                  <a:pos x="94" y="102"/>
                </a:cxn>
                <a:cxn ang="0">
                  <a:pos x="134" y="116"/>
                </a:cxn>
                <a:cxn ang="0">
                  <a:pos x="160" y="128"/>
                </a:cxn>
                <a:cxn ang="0">
                  <a:pos x="178" y="144"/>
                </a:cxn>
                <a:cxn ang="0">
                  <a:pos x="186" y="164"/>
                </a:cxn>
                <a:cxn ang="0">
                  <a:pos x="190" y="190"/>
                </a:cxn>
                <a:cxn ang="0">
                  <a:pos x="188" y="208"/>
                </a:cxn>
                <a:cxn ang="0">
                  <a:pos x="174" y="240"/>
                </a:cxn>
                <a:cxn ang="0">
                  <a:pos x="148" y="260"/>
                </a:cxn>
                <a:cxn ang="0">
                  <a:pos x="114" y="270"/>
                </a:cxn>
                <a:cxn ang="0">
                  <a:pos x="94" y="270"/>
                </a:cxn>
                <a:cxn ang="0">
                  <a:pos x="48" y="264"/>
                </a:cxn>
                <a:cxn ang="0">
                  <a:pos x="20" y="248"/>
                </a:cxn>
                <a:cxn ang="0">
                  <a:pos x="4" y="222"/>
                </a:cxn>
                <a:cxn ang="0">
                  <a:pos x="0" y="188"/>
                </a:cxn>
                <a:cxn ang="0">
                  <a:pos x="58" y="180"/>
                </a:cxn>
              </a:cxnLst>
              <a:rect l="0" t="0" r="r" b="b"/>
              <a:pathLst>
                <a:path w="190" h="270">
                  <a:moveTo>
                    <a:pt x="58" y="180"/>
                  </a:moveTo>
                  <a:lnTo>
                    <a:pt x="58" y="188"/>
                  </a:lnTo>
                  <a:lnTo>
                    <a:pt x="58" y="188"/>
                  </a:lnTo>
                  <a:lnTo>
                    <a:pt x="60" y="196"/>
                  </a:lnTo>
                  <a:lnTo>
                    <a:pt x="62" y="204"/>
                  </a:lnTo>
                  <a:lnTo>
                    <a:pt x="64" y="210"/>
                  </a:lnTo>
                  <a:lnTo>
                    <a:pt x="68" y="216"/>
                  </a:lnTo>
                  <a:lnTo>
                    <a:pt x="72" y="220"/>
                  </a:lnTo>
                  <a:lnTo>
                    <a:pt x="78" y="222"/>
                  </a:lnTo>
                  <a:lnTo>
                    <a:pt x="86" y="224"/>
                  </a:lnTo>
                  <a:lnTo>
                    <a:pt x="94" y="226"/>
                  </a:lnTo>
                  <a:lnTo>
                    <a:pt x="94" y="226"/>
                  </a:lnTo>
                  <a:lnTo>
                    <a:pt x="108" y="224"/>
                  </a:lnTo>
                  <a:lnTo>
                    <a:pt x="112" y="222"/>
                  </a:lnTo>
                  <a:lnTo>
                    <a:pt x="118" y="218"/>
                  </a:lnTo>
                  <a:lnTo>
                    <a:pt x="122" y="214"/>
                  </a:lnTo>
                  <a:lnTo>
                    <a:pt x="124" y="208"/>
                  </a:lnTo>
                  <a:lnTo>
                    <a:pt x="126" y="202"/>
                  </a:lnTo>
                  <a:lnTo>
                    <a:pt x="126" y="194"/>
                  </a:lnTo>
                  <a:lnTo>
                    <a:pt x="126" y="194"/>
                  </a:lnTo>
                  <a:lnTo>
                    <a:pt x="124" y="184"/>
                  </a:lnTo>
                  <a:lnTo>
                    <a:pt x="120" y="176"/>
                  </a:lnTo>
                  <a:lnTo>
                    <a:pt x="112" y="170"/>
                  </a:lnTo>
                  <a:lnTo>
                    <a:pt x="102" y="166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44" y="144"/>
                  </a:lnTo>
                  <a:lnTo>
                    <a:pt x="32" y="138"/>
                  </a:lnTo>
                  <a:lnTo>
                    <a:pt x="24" y="130"/>
                  </a:lnTo>
                  <a:lnTo>
                    <a:pt x="16" y="122"/>
                  </a:lnTo>
                  <a:lnTo>
                    <a:pt x="10" y="112"/>
                  </a:lnTo>
                  <a:lnTo>
                    <a:pt x="4" y="102"/>
                  </a:lnTo>
                  <a:lnTo>
                    <a:pt x="2" y="90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2" y="62"/>
                  </a:lnTo>
                  <a:lnTo>
                    <a:pt x="6" y="48"/>
                  </a:lnTo>
                  <a:lnTo>
                    <a:pt x="14" y="34"/>
                  </a:lnTo>
                  <a:lnTo>
                    <a:pt x="24" y="22"/>
                  </a:lnTo>
                  <a:lnTo>
                    <a:pt x="36" y="12"/>
                  </a:lnTo>
                  <a:lnTo>
                    <a:pt x="52" y="6"/>
                  </a:lnTo>
                  <a:lnTo>
                    <a:pt x="72" y="2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18" y="0"/>
                  </a:lnTo>
                  <a:lnTo>
                    <a:pt x="136" y="4"/>
                  </a:lnTo>
                  <a:lnTo>
                    <a:pt x="150" y="10"/>
                  </a:lnTo>
                  <a:lnTo>
                    <a:pt x="162" y="18"/>
                  </a:lnTo>
                  <a:lnTo>
                    <a:pt x="172" y="30"/>
                  </a:lnTo>
                  <a:lnTo>
                    <a:pt x="178" y="42"/>
                  </a:lnTo>
                  <a:lnTo>
                    <a:pt x="182" y="56"/>
                  </a:lnTo>
                  <a:lnTo>
                    <a:pt x="184" y="72"/>
                  </a:lnTo>
                  <a:lnTo>
                    <a:pt x="184" y="84"/>
                  </a:lnTo>
                  <a:lnTo>
                    <a:pt x="124" y="84"/>
                  </a:lnTo>
                  <a:lnTo>
                    <a:pt x="124" y="84"/>
                  </a:lnTo>
                  <a:lnTo>
                    <a:pt x="124" y="66"/>
                  </a:lnTo>
                  <a:lnTo>
                    <a:pt x="122" y="60"/>
                  </a:lnTo>
                  <a:lnTo>
                    <a:pt x="118" y="54"/>
                  </a:lnTo>
                  <a:lnTo>
                    <a:pt x="114" y="50"/>
                  </a:lnTo>
                  <a:lnTo>
                    <a:pt x="110" y="48"/>
                  </a:lnTo>
                  <a:lnTo>
                    <a:pt x="104" y="46"/>
                  </a:lnTo>
                  <a:lnTo>
                    <a:pt x="96" y="44"/>
                  </a:lnTo>
                  <a:lnTo>
                    <a:pt x="96" y="44"/>
                  </a:lnTo>
                  <a:lnTo>
                    <a:pt x="84" y="46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8" y="60"/>
                  </a:lnTo>
                  <a:lnTo>
                    <a:pt x="66" y="66"/>
                  </a:lnTo>
                  <a:lnTo>
                    <a:pt x="64" y="72"/>
                  </a:lnTo>
                  <a:lnTo>
                    <a:pt x="64" y="72"/>
                  </a:lnTo>
                  <a:lnTo>
                    <a:pt x="66" y="82"/>
                  </a:lnTo>
                  <a:lnTo>
                    <a:pt x="70" y="90"/>
                  </a:lnTo>
                  <a:lnTo>
                    <a:pt x="80" y="96"/>
                  </a:lnTo>
                  <a:lnTo>
                    <a:pt x="94" y="102"/>
                  </a:lnTo>
                  <a:lnTo>
                    <a:pt x="134" y="116"/>
                  </a:lnTo>
                  <a:lnTo>
                    <a:pt x="134" y="116"/>
                  </a:lnTo>
                  <a:lnTo>
                    <a:pt x="148" y="122"/>
                  </a:lnTo>
                  <a:lnTo>
                    <a:pt x="160" y="128"/>
                  </a:lnTo>
                  <a:lnTo>
                    <a:pt x="170" y="136"/>
                  </a:lnTo>
                  <a:lnTo>
                    <a:pt x="178" y="144"/>
                  </a:lnTo>
                  <a:lnTo>
                    <a:pt x="182" y="152"/>
                  </a:lnTo>
                  <a:lnTo>
                    <a:pt x="186" y="164"/>
                  </a:lnTo>
                  <a:lnTo>
                    <a:pt x="190" y="176"/>
                  </a:lnTo>
                  <a:lnTo>
                    <a:pt x="190" y="190"/>
                  </a:lnTo>
                  <a:lnTo>
                    <a:pt x="190" y="190"/>
                  </a:lnTo>
                  <a:lnTo>
                    <a:pt x="188" y="208"/>
                  </a:lnTo>
                  <a:lnTo>
                    <a:pt x="182" y="226"/>
                  </a:lnTo>
                  <a:lnTo>
                    <a:pt x="174" y="240"/>
                  </a:lnTo>
                  <a:lnTo>
                    <a:pt x="162" y="250"/>
                  </a:lnTo>
                  <a:lnTo>
                    <a:pt x="148" y="260"/>
                  </a:lnTo>
                  <a:lnTo>
                    <a:pt x="132" y="266"/>
                  </a:lnTo>
                  <a:lnTo>
                    <a:pt x="114" y="270"/>
                  </a:lnTo>
                  <a:lnTo>
                    <a:pt x="94" y="270"/>
                  </a:lnTo>
                  <a:lnTo>
                    <a:pt x="94" y="270"/>
                  </a:lnTo>
                  <a:lnTo>
                    <a:pt x="68" y="270"/>
                  </a:lnTo>
                  <a:lnTo>
                    <a:pt x="48" y="264"/>
                  </a:lnTo>
                  <a:lnTo>
                    <a:pt x="32" y="258"/>
                  </a:lnTo>
                  <a:lnTo>
                    <a:pt x="20" y="248"/>
                  </a:lnTo>
                  <a:lnTo>
                    <a:pt x="10" y="236"/>
                  </a:lnTo>
                  <a:lnTo>
                    <a:pt x="4" y="222"/>
                  </a:lnTo>
                  <a:lnTo>
                    <a:pt x="0" y="206"/>
                  </a:lnTo>
                  <a:lnTo>
                    <a:pt x="0" y="188"/>
                  </a:lnTo>
                  <a:lnTo>
                    <a:pt x="0" y="180"/>
                  </a:lnTo>
                  <a:lnTo>
                    <a:pt x="58" y="18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5" name="Rectangle 29"/>
            <p:cNvSpPr>
              <a:spLocks noChangeArrowheads="1"/>
            </p:cNvSpPr>
            <p:nvPr/>
          </p:nvSpPr>
          <p:spPr bwMode="auto">
            <a:xfrm>
              <a:off x="4030599" y="975360"/>
              <a:ext cx="101600" cy="1174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4192524" y="673735"/>
              <a:ext cx="314325" cy="428625"/>
            </a:xfrm>
            <a:custGeom>
              <a:avLst/>
              <a:gdLst/>
              <a:ahLst/>
              <a:cxnLst>
                <a:cxn ang="0">
                  <a:pos x="134" y="100"/>
                </a:cxn>
                <a:cxn ang="0">
                  <a:pos x="132" y="72"/>
                </a:cxn>
                <a:cxn ang="0">
                  <a:pos x="124" y="58"/>
                </a:cxn>
                <a:cxn ang="0">
                  <a:pos x="112" y="48"/>
                </a:cxn>
                <a:cxn ang="0">
                  <a:pos x="104" y="48"/>
                </a:cxn>
                <a:cxn ang="0">
                  <a:pos x="84" y="52"/>
                </a:cxn>
                <a:cxn ang="0">
                  <a:pos x="74" y="70"/>
                </a:cxn>
                <a:cxn ang="0">
                  <a:pos x="68" y="96"/>
                </a:cxn>
                <a:cxn ang="0">
                  <a:pos x="66" y="136"/>
                </a:cxn>
                <a:cxn ang="0">
                  <a:pos x="70" y="192"/>
                </a:cxn>
                <a:cxn ang="0">
                  <a:pos x="78" y="214"/>
                </a:cxn>
                <a:cxn ang="0">
                  <a:pos x="92" y="224"/>
                </a:cxn>
                <a:cxn ang="0">
                  <a:pos x="102" y="226"/>
                </a:cxn>
                <a:cxn ang="0">
                  <a:pos x="116" y="222"/>
                </a:cxn>
                <a:cxn ang="0">
                  <a:pos x="126" y="212"/>
                </a:cxn>
                <a:cxn ang="0">
                  <a:pos x="132" y="192"/>
                </a:cxn>
                <a:cxn ang="0">
                  <a:pos x="198" y="166"/>
                </a:cxn>
                <a:cxn ang="0">
                  <a:pos x="196" y="190"/>
                </a:cxn>
                <a:cxn ang="0">
                  <a:pos x="184" y="228"/>
                </a:cxn>
                <a:cxn ang="0">
                  <a:pos x="160" y="256"/>
                </a:cxn>
                <a:cxn ang="0">
                  <a:pos x="124" y="268"/>
                </a:cxn>
                <a:cxn ang="0">
                  <a:pos x="98" y="270"/>
                </a:cxn>
                <a:cxn ang="0">
                  <a:pos x="56" y="264"/>
                </a:cxn>
                <a:cxn ang="0">
                  <a:pos x="38" y="254"/>
                </a:cxn>
                <a:cxn ang="0">
                  <a:pos x="24" y="242"/>
                </a:cxn>
                <a:cxn ang="0">
                  <a:pos x="14" y="224"/>
                </a:cxn>
                <a:cxn ang="0">
                  <a:pos x="2" y="170"/>
                </a:cxn>
                <a:cxn ang="0">
                  <a:pos x="0" y="136"/>
                </a:cxn>
                <a:cxn ang="0">
                  <a:pos x="4" y="84"/>
                </a:cxn>
                <a:cxn ang="0">
                  <a:pos x="12" y="56"/>
                </a:cxn>
                <a:cxn ang="0">
                  <a:pos x="24" y="36"/>
                </a:cxn>
                <a:cxn ang="0">
                  <a:pos x="36" y="20"/>
                </a:cxn>
                <a:cxn ang="0">
                  <a:pos x="54" y="10"/>
                </a:cxn>
                <a:cxn ang="0">
                  <a:pos x="82" y="2"/>
                </a:cxn>
                <a:cxn ang="0">
                  <a:pos x="104" y="0"/>
                </a:cxn>
                <a:cxn ang="0">
                  <a:pos x="144" y="6"/>
                </a:cxn>
                <a:cxn ang="0">
                  <a:pos x="174" y="26"/>
                </a:cxn>
                <a:cxn ang="0">
                  <a:pos x="192" y="58"/>
                </a:cxn>
                <a:cxn ang="0">
                  <a:pos x="198" y="100"/>
                </a:cxn>
              </a:cxnLst>
              <a:rect l="0" t="0" r="r" b="b"/>
              <a:pathLst>
                <a:path w="198" h="270">
                  <a:moveTo>
                    <a:pt x="134" y="100"/>
                  </a:moveTo>
                  <a:lnTo>
                    <a:pt x="134" y="100"/>
                  </a:lnTo>
                  <a:lnTo>
                    <a:pt x="132" y="80"/>
                  </a:lnTo>
                  <a:lnTo>
                    <a:pt x="132" y="72"/>
                  </a:lnTo>
                  <a:lnTo>
                    <a:pt x="128" y="64"/>
                  </a:lnTo>
                  <a:lnTo>
                    <a:pt x="124" y="58"/>
                  </a:lnTo>
                  <a:lnTo>
                    <a:pt x="120" y="52"/>
                  </a:lnTo>
                  <a:lnTo>
                    <a:pt x="112" y="48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94" y="48"/>
                  </a:lnTo>
                  <a:lnTo>
                    <a:pt x="84" y="52"/>
                  </a:lnTo>
                  <a:lnTo>
                    <a:pt x="78" y="60"/>
                  </a:lnTo>
                  <a:lnTo>
                    <a:pt x="74" y="70"/>
                  </a:lnTo>
                  <a:lnTo>
                    <a:pt x="70" y="82"/>
                  </a:lnTo>
                  <a:lnTo>
                    <a:pt x="68" y="96"/>
                  </a:lnTo>
                  <a:lnTo>
                    <a:pt x="66" y="136"/>
                  </a:lnTo>
                  <a:lnTo>
                    <a:pt x="66" y="136"/>
                  </a:lnTo>
                  <a:lnTo>
                    <a:pt x="68" y="176"/>
                  </a:lnTo>
                  <a:lnTo>
                    <a:pt x="70" y="192"/>
                  </a:lnTo>
                  <a:lnTo>
                    <a:pt x="72" y="204"/>
                  </a:lnTo>
                  <a:lnTo>
                    <a:pt x="78" y="214"/>
                  </a:lnTo>
                  <a:lnTo>
                    <a:pt x="84" y="220"/>
                  </a:lnTo>
                  <a:lnTo>
                    <a:pt x="92" y="224"/>
                  </a:lnTo>
                  <a:lnTo>
                    <a:pt x="102" y="226"/>
                  </a:lnTo>
                  <a:lnTo>
                    <a:pt x="102" y="226"/>
                  </a:lnTo>
                  <a:lnTo>
                    <a:pt x="110" y="224"/>
                  </a:lnTo>
                  <a:lnTo>
                    <a:pt x="116" y="222"/>
                  </a:lnTo>
                  <a:lnTo>
                    <a:pt x="122" y="218"/>
                  </a:lnTo>
                  <a:lnTo>
                    <a:pt x="126" y="212"/>
                  </a:lnTo>
                  <a:lnTo>
                    <a:pt x="130" y="202"/>
                  </a:lnTo>
                  <a:lnTo>
                    <a:pt x="132" y="192"/>
                  </a:lnTo>
                  <a:lnTo>
                    <a:pt x="134" y="166"/>
                  </a:lnTo>
                  <a:lnTo>
                    <a:pt x="198" y="166"/>
                  </a:lnTo>
                  <a:lnTo>
                    <a:pt x="198" y="166"/>
                  </a:lnTo>
                  <a:lnTo>
                    <a:pt x="196" y="190"/>
                  </a:lnTo>
                  <a:lnTo>
                    <a:pt x="192" y="210"/>
                  </a:lnTo>
                  <a:lnTo>
                    <a:pt x="184" y="228"/>
                  </a:lnTo>
                  <a:lnTo>
                    <a:pt x="174" y="244"/>
                  </a:lnTo>
                  <a:lnTo>
                    <a:pt x="160" y="256"/>
                  </a:lnTo>
                  <a:lnTo>
                    <a:pt x="144" y="264"/>
                  </a:lnTo>
                  <a:lnTo>
                    <a:pt x="124" y="268"/>
                  </a:lnTo>
                  <a:lnTo>
                    <a:pt x="98" y="270"/>
                  </a:lnTo>
                  <a:lnTo>
                    <a:pt x="98" y="270"/>
                  </a:lnTo>
                  <a:lnTo>
                    <a:pt x="76" y="270"/>
                  </a:lnTo>
                  <a:lnTo>
                    <a:pt x="56" y="264"/>
                  </a:lnTo>
                  <a:lnTo>
                    <a:pt x="46" y="260"/>
                  </a:lnTo>
                  <a:lnTo>
                    <a:pt x="38" y="254"/>
                  </a:lnTo>
                  <a:lnTo>
                    <a:pt x="32" y="248"/>
                  </a:lnTo>
                  <a:lnTo>
                    <a:pt x="24" y="242"/>
                  </a:lnTo>
                  <a:lnTo>
                    <a:pt x="20" y="234"/>
                  </a:lnTo>
                  <a:lnTo>
                    <a:pt x="14" y="224"/>
                  </a:lnTo>
                  <a:lnTo>
                    <a:pt x="6" y="200"/>
                  </a:lnTo>
                  <a:lnTo>
                    <a:pt x="2" y="170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2" y="98"/>
                  </a:lnTo>
                  <a:lnTo>
                    <a:pt x="4" y="84"/>
                  </a:lnTo>
                  <a:lnTo>
                    <a:pt x="8" y="70"/>
                  </a:lnTo>
                  <a:lnTo>
                    <a:pt x="12" y="56"/>
                  </a:lnTo>
                  <a:lnTo>
                    <a:pt x="18" y="46"/>
                  </a:lnTo>
                  <a:lnTo>
                    <a:pt x="24" y="36"/>
                  </a:lnTo>
                  <a:lnTo>
                    <a:pt x="30" y="28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4" y="10"/>
                  </a:lnTo>
                  <a:lnTo>
                    <a:pt x="62" y="6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6" y="2"/>
                  </a:lnTo>
                  <a:lnTo>
                    <a:pt x="144" y="6"/>
                  </a:lnTo>
                  <a:lnTo>
                    <a:pt x="160" y="16"/>
                  </a:lnTo>
                  <a:lnTo>
                    <a:pt x="174" y="26"/>
                  </a:lnTo>
                  <a:lnTo>
                    <a:pt x="184" y="40"/>
                  </a:lnTo>
                  <a:lnTo>
                    <a:pt x="192" y="58"/>
                  </a:lnTo>
                  <a:lnTo>
                    <a:pt x="196" y="78"/>
                  </a:lnTo>
                  <a:lnTo>
                    <a:pt x="198" y="100"/>
                  </a:lnTo>
                  <a:lnTo>
                    <a:pt x="134" y="10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7" name="Freeform 31"/>
            <p:cNvSpPr>
              <a:spLocks noEditPoints="1"/>
            </p:cNvSpPr>
            <p:nvPr/>
          </p:nvSpPr>
          <p:spPr bwMode="auto">
            <a:xfrm>
              <a:off x="4544949" y="673735"/>
              <a:ext cx="323850" cy="42862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130" y="2"/>
                </a:cxn>
                <a:cxn ang="0">
                  <a:pos x="152" y="8"/>
                </a:cxn>
                <a:cxn ang="0">
                  <a:pos x="170" y="18"/>
                </a:cxn>
                <a:cxn ang="0">
                  <a:pos x="182" y="34"/>
                </a:cxn>
                <a:cxn ang="0">
                  <a:pos x="192" y="52"/>
                </a:cxn>
                <a:cxn ang="0">
                  <a:pos x="202" y="104"/>
                </a:cxn>
                <a:cxn ang="0">
                  <a:pos x="204" y="136"/>
                </a:cxn>
                <a:cxn ang="0">
                  <a:pos x="198" y="194"/>
                </a:cxn>
                <a:cxn ang="0">
                  <a:pos x="188" y="226"/>
                </a:cxn>
                <a:cxn ang="0">
                  <a:pos x="176" y="244"/>
                </a:cxn>
                <a:cxn ang="0">
                  <a:pos x="160" y="256"/>
                </a:cxn>
                <a:cxn ang="0">
                  <a:pos x="140" y="266"/>
                </a:cxn>
                <a:cxn ang="0">
                  <a:pos x="102" y="270"/>
                </a:cxn>
                <a:cxn ang="0">
                  <a:pos x="88" y="270"/>
                </a:cxn>
                <a:cxn ang="0">
                  <a:pos x="64" y="266"/>
                </a:cxn>
                <a:cxn ang="0">
                  <a:pos x="44" y="258"/>
                </a:cxn>
                <a:cxn ang="0">
                  <a:pos x="28" y="244"/>
                </a:cxn>
                <a:cxn ang="0">
                  <a:pos x="16" y="228"/>
                </a:cxn>
                <a:cxn ang="0">
                  <a:pos x="6" y="194"/>
                </a:cxn>
                <a:cxn ang="0">
                  <a:pos x="0" y="136"/>
                </a:cxn>
                <a:cxn ang="0">
                  <a:pos x="2" y="104"/>
                </a:cxn>
                <a:cxn ang="0">
                  <a:pos x="14" y="54"/>
                </a:cxn>
                <a:cxn ang="0">
                  <a:pos x="24" y="34"/>
                </a:cxn>
                <a:cxn ang="0">
                  <a:pos x="38" y="20"/>
                </a:cxn>
                <a:cxn ang="0">
                  <a:pos x="54" y="8"/>
                </a:cxn>
                <a:cxn ang="0">
                  <a:pos x="76" y="2"/>
                </a:cxn>
                <a:cxn ang="0">
                  <a:pos x="102" y="0"/>
                </a:cxn>
                <a:cxn ang="0">
                  <a:pos x="102" y="226"/>
                </a:cxn>
                <a:cxn ang="0">
                  <a:pos x="120" y="220"/>
                </a:cxn>
                <a:cxn ang="0">
                  <a:pos x="130" y="204"/>
                </a:cxn>
                <a:cxn ang="0">
                  <a:pos x="136" y="176"/>
                </a:cxn>
                <a:cxn ang="0">
                  <a:pos x="138" y="136"/>
                </a:cxn>
                <a:cxn ang="0">
                  <a:pos x="134" y="78"/>
                </a:cxn>
                <a:cxn ang="0">
                  <a:pos x="126" y="56"/>
                </a:cxn>
                <a:cxn ang="0">
                  <a:pos x="112" y="46"/>
                </a:cxn>
                <a:cxn ang="0">
                  <a:pos x="102" y="44"/>
                </a:cxn>
                <a:cxn ang="0">
                  <a:pos x="84" y="52"/>
                </a:cxn>
                <a:cxn ang="0">
                  <a:pos x="72" y="70"/>
                </a:cxn>
                <a:cxn ang="0">
                  <a:pos x="68" y="98"/>
                </a:cxn>
                <a:cxn ang="0">
                  <a:pos x="66" y="136"/>
                </a:cxn>
                <a:cxn ang="0">
                  <a:pos x="70" y="186"/>
                </a:cxn>
                <a:cxn ang="0">
                  <a:pos x="76" y="210"/>
                </a:cxn>
                <a:cxn ang="0">
                  <a:pos x="92" y="224"/>
                </a:cxn>
                <a:cxn ang="0">
                  <a:pos x="102" y="226"/>
                </a:cxn>
              </a:cxnLst>
              <a:rect l="0" t="0" r="r" b="b"/>
              <a:pathLst>
                <a:path w="204" h="270">
                  <a:moveTo>
                    <a:pt x="102" y="0"/>
                  </a:moveTo>
                  <a:lnTo>
                    <a:pt x="102" y="0"/>
                  </a:lnTo>
                  <a:lnTo>
                    <a:pt x="116" y="0"/>
                  </a:lnTo>
                  <a:lnTo>
                    <a:pt x="130" y="2"/>
                  </a:lnTo>
                  <a:lnTo>
                    <a:pt x="142" y="4"/>
                  </a:lnTo>
                  <a:lnTo>
                    <a:pt x="152" y="8"/>
                  </a:lnTo>
                  <a:lnTo>
                    <a:pt x="162" y="12"/>
                  </a:lnTo>
                  <a:lnTo>
                    <a:pt x="170" y="18"/>
                  </a:lnTo>
                  <a:lnTo>
                    <a:pt x="176" y="26"/>
                  </a:lnTo>
                  <a:lnTo>
                    <a:pt x="182" y="34"/>
                  </a:lnTo>
                  <a:lnTo>
                    <a:pt x="188" y="42"/>
                  </a:lnTo>
                  <a:lnTo>
                    <a:pt x="192" y="52"/>
                  </a:lnTo>
                  <a:lnTo>
                    <a:pt x="200" y="76"/>
                  </a:lnTo>
                  <a:lnTo>
                    <a:pt x="202" y="104"/>
                  </a:lnTo>
                  <a:lnTo>
                    <a:pt x="204" y="136"/>
                  </a:lnTo>
                  <a:lnTo>
                    <a:pt x="204" y="136"/>
                  </a:lnTo>
                  <a:lnTo>
                    <a:pt x="202" y="166"/>
                  </a:lnTo>
                  <a:lnTo>
                    <a:pt x="198" y="194"/>
                  </a:lnTo>
                  <a:lnTo>
                    <a:pt x="192" y="216"/>
                  </a:lnTo>
                  <a:lnTo>
                    <a:pt x="188" y="226"/>
                  </a:lnTo>
                  <a:lnTo>
                    <a:pt x="182" y="236"/>
                  </a:lnTo>
                  <a:lnTo>
                    <a:pt x="176" y="244"/>
                  </a:lnTo>
                  <a:lnTo>
                    <a:pt x="168" y="250"/>
                  </a:lnTo>
                  <a:lnTo>
                    <a:pt x="160" y="256"/>
                  </a:lnTo>
                  <a:lnTo>
                    <a:pt x="150" y="262"/>
                  </a:lnTo>
                  <a:lnTo>
                    <a:pt x="140" y="266"/>
                  </a:lnTo>
                  <a:lnTo>
                    <a:pt x="128" y="268"/>
                  </a:lnTo>
                  <a:lnTo>
                    <a:pt x="102" y="270"/>
                  </a:lnTo>
                  <a:lnTo>
                    <a:pt x="102" y="270"/>
                  </a:lnTo>
                  <a:lnTo>
                    <a:pt x="88" y="270"/>
                  </a:lnTo>
                  <a:lnTo>
                    <a:pt x="76" y="268"/>
                  </a:lnTo>
                  <a:lnTo>
                    <a:pt x="64" y="266"/>
                  </a:lnTo>
                  <a:lnTo>
                    <a:pt x="54" y="262"/>
                  </a:lnTo>
                  <a:lnTo>
                    <a:pt x="44" y="258"/>
                  </a:lnTo>
                  <a:lnTo>
                    <a:pt x="36" y="252"/>
                  </a:lnTo>
                  <a:lnTo>
                    <a:pt x="28" y="244"/>
                  </a:lnTo>
                  <a:lnTo>
                    <a:pt x="22" y="236"/>
                  </a:lnTo>
                  <a:lnTo>
                    <a:pt x="16" y="228"/>
                  </a:lnTo>
                  <a:lnTo>
                    <a:pt x="12" y="218"/>
                  </a:lnTo>
                  <a:lnTo>
                    <a:pt x="6" y="194"/>
                  </a:lnTo>
                  <a:lnTo>
                    <a:pt x="2" y="166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2" y="104"/>
                  </a:lnTo>
                  <a:lnTo>
                    <a:pt x="6" y="76"/>
                  </a:lnTo>
                  <a:lnTo>
                    <a:pt x="14" y="54"/>
                  </a:lnTo>
                  <a:lnTo>
                    <a:pt x="18" y="44"/>
                  </a:lnTo>
                  <a:lnTo>
                    <a:pt x="24" y="34"/>
                  </a:lnTo>
                  <a:lnTo>
                    <a:pt x="30" y="26"/>
                  </a:lnTo>
                  <a:lnTo>
                    <a:pt x="38" y="20"/>
                  </a:lnTo>
                  <a:lnTo>
                    <a:pt x="46" y="14"/>
                  </a:lnTo>
                  <a:lnTo>
                    <a:pt x="54" y="8"/>
                  </a:lnTo>
                  <a:lnTo>
                    <a:pt x="64" y="4"/>
                  </a:lnTo>
                  <a:lnTo>
                    <a:pt x="76" y="2"/>
                  </a:lnTo>
                  <a:lnTo>
                    <a:pt x="102" y="0"/>
                  </a:lnTo>
                  <a:lnTo>
                    <a:pt x="102" y="0"/>
                  </a:lnTo>
                  <a:close/>
                  <a:moveTo>
                    <a:pt x="102" y="226"/>
                  </a:moveTo>
                  <a:lnTo>
                    <a:pt x="102" y="226"/>
                  </a:lnTo>
                  <a:lnTo>
                    <a:pt x="112" y="224"/>
                  </a:lnTo>
                  <a:lnTo>
                    <a:pt x="120" y="220"/>
                  </a:lnTo>
                  <a:lnTo>
                    <a:pt x="126" y="214"/>
                  </a:lnTo>
                  <a:lnTo>
                    <a:pt x="130" y="204"/>
                  </a:lnTo>
                  <a:lnTo>
                    <a:pt x="134" y="192"/>
                  </a:lnTo>
                  <a:lnTo>
                    <a:pt x="136" y="176"/>
                  </a:lnTo>
                  <a:lnTo>
                    <a:pt x="138" y="136"/>
                  </a:lnTo>
                  <a:lnTo>
                    <a:pt x="138" y="136"/>
                  </a:lnTo>
                  <a:lnTo>
                    <a:pt x="136" y="94"/>
                  </a:lnTo>
                  <a:lnTo>
                    <a:pt x="134" y="78"/>
                  </a:lnTo>
                  <a:lnTo>
                    <a:pt x="130" y="66"/>
                  </a:lnTo>
                  <a:lnTo>
                    <a:pt x="126" y="56"/>
                  </a:lnTo>
                  <a:lnTo>
                    <a:pt x="120" y="50"/>
                  </a:lnTo>
                  <a:lnTo>
                    <a:pt x="112" y="46"/>
                  </a:lnTo>
                  <a:lnTo>
                    <a:pt x="102" y="44"/>
                  </a:lnTo>
                  <a:lnTo>
                    <a:pt x="102" y="44"/>
                  </a:lnTo>
                  <a:lnTo>
                    <a:pt x="92" y="46"/>
                  </a:lnTo>
                  <a:lnTo>
                    <a:pt x="84" y="52"/>
                  </a:lnTo>
                  <a:lnTo>
                    <a:pt x="76" y="60"/>
                  </a:lnTo>
                  <a:lnTo>
                    <a:pt x="72" y="70"/>
                  </a:lnTo>
                  <a:lnTo>
                    <a:pt x="70" y="84"/>
                  </a:lnTo>
                  <a:lnTo>
                    <a:pt x="68" y="98"/>
                  </a:lnTo>
                  <a:lnTo>
                    <a:pt x="66" y="136"/>
                  </a:lnTo>
                  <a:lnTo>
                    <a:pt x="66" y="136"/>
                  </a:lnTo>
                  <a:lnTo>
                    <a:pt x="68" y="172"/>
                  </a:lnTo>
                  <a:lnTo>
                    <a:pt x="70" y="186"/>
                  </a:lnTo>
                  <a:lnTo>
                    <a:pt x="72" y="200"/>
                  </a:lnTo>
                  <a:lnTo>
                    <a:pt x="76" y="210"/>
                  </a:lnTo>
                  <a:lnTo>
                    <a:pt x="84" y="218"/>
                  </a:lnTo>
                  <a:lnTo>
                    <a:pt x="92" y="224"/>
                  </a:lnTo>
                  <a:lnTo>
                    <a:pt x="102" y="226"/>
                  </a:lnTo>
                  <a:lnTo>
                    <a:pt x="102" y="22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8" name="Freeform 32"/>
            <p:cNvSpPr>
              <a:spLocks/>
            </p:cNvSpPr>
            <p:nvPr/>
          </p:nvSpPr>
          <p:spPr bwMode="auto">
            <a:xfrm>
              <a:off x="4925949" y="673735"/>
              <a:ext cx="504825" cy="419100"/>
            </a:xfrm>
            <a:custGeom>
              <a:avLst/>
              <a:gdLst/>
              <a:ahLst/>
              <a:cxnLst>
                <a:cxn ang="0">
                  <a:pos x="62" y="6"/>
                </a:cxn>
                <a:cxn ang="0">
                  <a:pos x="64" y="32"/>
                </a:cxn>
                <a:cxn ang="0">
                  <a:pos x="76" y="18"/>
                </a:cxn>
                <a:cxn ang="0">
                  <a:pos x="92" y="8"/>
                </a:cxn>
                <a:cxn ang="0">
                  <a:pos x="128" y="0"/>
                </a:cxn>
                <a:cxn ang="0">
                  <a:pos x="140" y="0"/>
                </a:cxn>
                <a:cxn ang="0">
                  <a:pos x="158" y="6"/>
                </a:cxn>
                <a:cxn ang="0">
                  <a:pos x="174" y="16"/>
                </a:cxn>
                <a:cxn ang="0">
                  <a:pos x="184" y="32"/>
                </a:cxn>
                <a:cxn ang="0">
                  <a:pos x="188" y="40"/>
                </a:cxn>
                <a:cxn ang="0">
                  <a:pos x="194" y="32"/>
                </a:cxn>
                <a:cxn ang="0">
                  <a:pos x="206" y="16"/>
                </a:cxn>
                <a:cxn ang="0">
                  <a:pos x="222" y="6"/>
                </a:cxn>
                <a:cxn ang="0">
                  <a:pos x="242" y="0"/>
                </a:cxn>
                <a:cxn ang="0">
                  <a:pos x="254" y="0"/>
                </a:cxn>
                <a:cxn ang="0">
                  <a:pos x="282" y="4"/>
                </a:cxn>
                <a:cxn ang="0">
                  <a:pos x="302" y="20"/>
                </a:cxn>
                <a:cxn ang="0">
                  <a:pos x="314" y="44"/>
                </a:cxn>
                <a:cxn ang="0">
                  <a:pos x="318" y="76"/>
                </a:cxn>
                <a:cxn ang="0">
                  <a:pos x="252" y="264"/>
                </a:cxn>
                <a:cxn ang="0">
                  <a:pos x="252" y="84"/>
                </a:cxn>
                <a:cxn ang="0">
                  <a:pos x="246" y="60"/>
                </a:cxn>
                <a:cxn ang="0">
                  <a:pos x="238" y="52"/>
                </a:cxn>
                <a:cxn ang="0">
                  <a:pos x="226" y="50"/>
                </a:cxn>
                <a:cxn ang="0">
                  <a:pos x="218" y="52"/>
                </a:cxn>
                <a:cxn ang="0">
                  <a:pos x="206" y="56"/>
                </a:cxn>
                <a:cxn ang="0">
                  <a:pos x="198" y="68"/>
                </a:cxn>
                <a:cxn ang="0">
                  <a:pos x="192" y="84"/>
                </a:cxn>
                <a:cxn ang="0">
                  <a:pos x="192" y="264"/>
                </a:cxn>
                <a:cxn ang="0">
                  <a:pos x="126" y="84"/>
                </a:cxn>
                <a:cxn ang="0">
                  <a:pos x="124" y="70"/>
                </a:cxn>
                <a:cxn ang="0">
                  <a:pos x="116" y="56"/>
                </a:cxn>
                <a:cxn ang="0">
                  <a:pos x="106" y="50"/>
                </a:cxn>
                <a:cxn ang="0">
                  <a:pos x="100" y="50"/>
                </a:cxn>
                <a:cxn ang="0">
                  <a:pos x="86" y="54"/>
                </a:cxn>
                <a:cxn ang="0">
                  <a:pos x="74" y="62"/>
                </a:cxn>
                <a:cxn ang="0">
                  <a:pos x="68" y="76"/>
                </a:cxn>
                <a:cxn ang="0">
                  <a:pos x="66" y="94"/>
                </a:cxn>
                <a:cxn ang="0">
                  <a:pos x="0" y="264"/>
                </a:cxn>
              </a:cxnLst>
              <a:rect l="0" t="0" r="r" b="b"/>
              <a:pathLst>
                <a:path w="318" h="264">
                  <a:moveTo>
                    <a:pt x="0" y="6"/>
                  </a:moveTo>
                  <a:lnTo>
                    <a:pt x="62" y="6"/>
                  </a:lnTo>
                  <a:lnTo>
                    <a:pt x="62" y="32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76" y="18"/>
                  </a:lnTo>
                  <a:lnTo>
                    <a:pt x="84" y="12"/>
                  </a:lnTo>
                  <a:lnTo>
                    <a:pt x="92" y="8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40" y="0"/>
                  </a:lnTo>
                  <a:lnTo>
                    <a:pt x="150" y="2"/>
                  </a:lnTo>
                  <a:lnTo>
                    <a:pt x="158" y="6"/>
                  </a:lnTo>
                  <a:lnTo>
                    <a:pt x="166" y="10"/>
                  </a:lnTo>
                  <a:lnTo>
                    <a:pt x="174" y="16"/>
                  </a:lnTo>
                  <a:lnTo>
                    <a:pt x="180" y="24"/>
                  </a:lnTo>
                  <a:lnTo>
                    <a:pt x="184" y="32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94" y="32"/>
                  </a:lnTo>
                  <a:lnTo>
                    <a:pt x="198" y="22"/>
                  </a:lnTo>
                  <a:lnTo>
                    <a:pt x="206" y="16"/>
                  </a:lnTo>
                  <a:lnTo>
                    <a:pt x="214" y="10"/>
                  </a:lnTo>
                  <a:lnTo>
                    <a:pt x="222" y="6"/>
                  </a:lnTo>
                  <a:lnTo>
                    <a:pt x="232" y="2"/>
                  </a:lnTo>
                  <a:lnTo>
                    <a:pt x="242" y="0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70" y="0"/>
                  </a:lnTo>
                  <a:lnTo>
                    <a:pt x="282" y="4"/>
                  </a:lnTo>
                  <a:lnTo>
                    <a:pt x="294" y="10"/>
                  </a:lnTo>
                  <a:lnTo>
                    <a:pt x="302" y="20"/>
                  </a:lnTo>
                  <a:lnTo>
                    <a:pt x="310" y="30"/>
                  </a:lnTo>
                  <a:lnTo>
                    <a:pt x="314" y="44"/>
                  </a:lnTo>
                  <a:lnTo>
                    <a:pt x="318" y="60"/>
                  </a:lnTo>
                  <a:lnTo>
                    <a:pt x="318" y="76"/>
                  </a:lnTo>
                  <a:lnTo>
                    <a:pt x="318" y="264"/>
                  </a:lnTo>
                  <a:lnTo>
                    <a:pt x="252" y="264"/>
                  </a:lnTo>
                  <a:lnTo>
                    <a:pt x="252" y="84"/>
                  </a:lnTo>
                  <a:lnTo>
                    <a:pt x="252" y="84"/>
                  </a:lnTo>
                  <a:lnTo>
                    <a:pt x="250" y="70"/>
                  </a:lnTo>
                  <a:lnTo>
                    <a:pt x="246" y="60"/>
                  </a:lnTo>
                  <a:lnTo>
                    <a:pt x="242" y="56"/>
                  </a:lnTo>
                  <a:lnTo>
                    <a:pt x="238" y="52"/>
                  </a:lnTo>
                  <a:lnTo>
                    <a:pt x="232" y="50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18" y="52"/>
                  </a:lnTo>
                  <a:lnTo>
                    <a:pt x="212" y="54"/>
                  </a:lnTo>
                  <a:lnTo>
                    <a:pt x="206" y="56"/>
                  </a:lnTo>
                  <a:lnTo>
                    <a:pt x="202" y="62"/>
                  </a:lnTo>
                  <a:lnTo>
                    <a:pt x="198" y="68"/>
                  </a:lnTo>
                  <a:lnTo>
                    <a:pt x="194" y="76"/>
                  </a:lnTo>
                  <a:lnTo>
                    <a:pt x="192" y="84"/>
                  </a:lnTo>
                  <a:lnTo>
                    <a:pt x="192" y="94"/>
                  </a:lnTo>
                  <a:lnTo>
                    <a:pt x="192" y="264"/>
                  </a:lnTo>
                  <a:lnTo>
                    <a:pt x="126" y="264"/>
                  </a:lnTo>
                  <a:lnTo>
                    <a:pt x="126" y="84"/>
                  </a:lnTo>
                  <a:lnTo>
                    <a:pt x="126" y="84"/>
                  </a:lnTo>
                  <a:lnTo>
                    <a:pt x="124" y="70"/>
                  </a:lnTo>
                  <a:lnTo>
                    <a:pt x="120" y="60"/>
                  </a:lnTo>
                  <a:lnTo>
                    <a:pt x="116" y="56"/>
                  </a:lnTo>
                  <a:lnTo>
                    <a:pt x="112" y="52"/>
                  </a:lnTo>
                  <a:lnTo>
                    <a:pt x="106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92" y="52"/>
                  </a:lnTo>
                  <a:lnTo>
                    <a:pt x="86" y="54"/>
                  </a:lnTo>
                  <a:lnTo>
                    <a:pt x="80" y="56"/>
                  </a:lnTo>
                  <a:lnTo>
                    <a:pt x="74" y="62"/>
                  </a:lnTo>
                  <a:lnTo>
                    <a:pt x="70" y="68"/>
                  </a:lnTo>
                  <a:lnTo>
                    <a:pt x="68" y="76"/>
                  </a:lnTo>
                  <a:lnTo>
                    <a:pt x="66" y="84"/>
                  </a:lnTo>
                  <a:lnTo>
                    <a:pt x="66" y="94"/>
                  </a:lnTo>
                  <a:lnTo>
                    <a:pt x="66" y="264"/>
                  </a:lnTo>
                  <a:lnTo>
                    <a:pt x="0" y="26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19" name="Rectangle 18">
            <a:hlinkClick r:id="rId3"/>
          </p:cNvPr>
          <p:cNvSpPr/>
          <p:nvPr userDrawn="1"/>
        </p:nvSpPr>
        <p:spPr bwMode="auto">
          <a:xfrm>
            <a:off x="1247775" y="6314349"/>
            <a:ext cx="1805940" cy="283464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endParaRPr lang="en-US" sz="1400" smtClean="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20" name="Rectangle 4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226185" y="3267925"/>
            <a:ext cx="3810000" cy="355482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sz="1800" b="1" baseline="0">
                <a:solidFill>
                  <a:srgbClr val="D9D9D9"/>
                </a:solidFill>
                <a:latin typeface="Arial Narrow" pitchFamily="34" charset="0"/>
              </a:defRPr>
            </a:lvl1pPr>
          </a:lstStyle>
          <a:p>
            <a:r>
              <a:rPr lang="en-US" dirty="0" smtClean="0"/>
              <a:t>Click to edit subtitle text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90262" y="3697673"/>
            <a:ext cx="5168042" cy="107721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  <a:latin typeface="+mj-lt"/>
              </a:defRPr>
            </a:lvl1pPr>
            <a:lvl2pPr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algn="ctr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algn="ctr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Second level</a:t>
            </a:r>
          </a:p>
          <a:p>
            <a:pPr lvl="0"/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Fourth level</a:t>
            </a:r>
          </a:p>
          <a:p>
            <a:pPr lvl="0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12137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Closing Slide Alternativ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2819400" y="6553200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00" b="1" dirty="0" smtClean="0">
                <a:solidFill>
                  <a:srgbClr val="00539B"/>
                </a:solidFill>
                <a:ea typeface="ＭＳ Ｐゴシック" pitchFamily="34" charset="-128"/>
              </a:rPr>
              <a:t/>
            </a:r>
            <a:br>
              <a:rPr lang="en-US" sz="600" b="1" dirty="0" smtClean="0">
                <a:solidFill>
                  <a:srgbClr val="00539B"/>
                </a:solidFill>
                <a:ea typeface="ＭＳ Ｐゴシック" pitchFamily="34" charset="-128"/>
              </a:rPr>
            </a:br>
            <a:r>
              <a:rPr lang="en-US" sz="600" b="1" dirty="0">
                <a:solidFill>
                  <a:srgbClr val="00539B"/>
                </a:solidFill>
                <a:ea typeface="ＭＳ Ｐゴシック" pitchFamily="34" charset="-128"/>
              </a:rPr>
              <a:t>Copyright © </a:t>
            </a:r>
            <a:r>
              <a:rPr lang="en-US" sz="600" b="1" dirty="0" smtClean="0">
                <a:solidFill>
                  <a:srgbClr val="00539B"/>
                </a:solidFill>
                <a:ea typeface="ＭＳ Ｐゴシック" pitchFamily="34" charset="-128"/>
              </a:rPr>
              <a:t>2011, </a:t>
            </a:r>
            <a:r>
              <a:rPr lang="en-US" sz="600" b="1" dirty="0">
                <a:solidFill>
                  <a:srgbClr val="00539B"/>
                </a:solidFill>
                <a:ea typeface="ＭＳ Ｐゴシック" pitchFamily="34" charset="-128"/>
              </a:rPr>
              <a:t>SAS Institute Inc. All rights reserved.</a:t>
            </a:r>
            <a:endParaRPr lang="en-US" sz="600" dirty="0">
              <a:solidFill>
                <a:srgbClr val="00539B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744364" y="6371057"/>
            <a:ext cx="1655277" cy="167513"/>
            <a:chOff x="1195324" y="673735"/>
            <a:chExt cx="4235450" cy="428625"/>
          </a:xfrm>
        </p:grpSpPr>
        <p:sp>
          <p:nvSpPr>
            <p:cNvPr id="6" name="Freeform 22"/>
            <p:cNvSpPr>
              <a:spLocks/>
            </p:cNvSpPr>
            <p:nvPr/>
          </p:nvSpPr>
          <p:spPr bwMode="auto">
            <a:xfrm>
              <a:off x="1195324" y="683260"/>
              <a:ext cx="527050" cy="409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0"/>
                </a:cxn>
                <a:cxn ang="0">
                  <a:pos x="98" y="184"/>
                </a:cxn>
                <a:cxn ang="0">
                  <a:pos x="98" y="184"/>
                </a:cxn>
                <a:cxn ang="0">
                  <a:pos x="130" y="0"/>
                </a:cxn>
                <a:cxn ang="0">
                  <a:pos x="202" y="0"/>
                </a:cxn>
                <a:cxn ang="0">
                  <a:pos x="236" y="184"/>
                </a:cxn>
                <a:cxn ang="0">
                  <a:pos x="236" y="184"/>
                </a:cxn>
                <a:cxn ang="0">
                  <a:pos x="268" y="0"/>
                </a:cxn>
                <a:cxn ang="0">
                  <a:pos x="332" y="0"/>
                </a:cxn>
                <a:cxn ang="0">
                  <a:pos x="276" y="258"/>
                </a:cxn>
                <a:cxn ang="0">
                  <a:pos x="200" y="258"/>
                </a:cxn>
                <a:cxn ang="0">
                  <a:pos x="166" y="76"/>
                </a:cxn>
                <a:cxn ang="0">
                  <a:pos x="166" y="76"/>
                </a:cxn>
                <a:cxn ang="0">
                  <a:pos x="134" y="258"/>
                </a:cxn>
                <a:cxn ang="0">
                  <a:pos x="56" y="258"/>
                </a:cxn>
                <a:cxn ang="0">
                  <a:pos x="0" y="0"/>
                </a:cxn>
              </a:cxnLst>
              <a:rect l="0" t="0" r="r" b="b"/>
              <a:pathLst>
                <a:path w="332" h="258">
                  <a:moveTo>
                    <a:pt x="0" y="0"/>
                  </a:moveTo>
                  <a:lnTo>
                    <a:pt x="66" y="0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130" y="0"/>
                  </a:lnTo>
                  <a:lnTo>
                    <a:pt x="202" y="0"/>
                  </a:lnTo>
                  <a:lnTo>
                    <a:pt x="236" y="184"/>
                  </a:lnTo>
                  <a:lnTo>
                    <a:pt x="236" y="184"/>
                  </a:lnTo>
                  <a:lnTo>
                    <a:pt x="268" y="0"/>
                  </a:lnTo>
                  <a:lnTo>
                    <a:pt x="332" y="0"/>
                  </a:lnTo>
                  <a:lnTo>
                    <a:pt x="276" y="258"/>
                  </a:lnTo>
                  <a:lnTo>
                    <a:pt x="200" y="258"/>
                  </a:lnTo>
                  <a:lnTo>
                    <a:pt x="166" y="76"/>
                  </a:lnTo>
                  <a:lnTo>
                    <a:pt x="166" y="76"/>
                  </a:lnTo>
                  <a:lnTo>
                    <a:pt x="134" y="258"/>
                  </a:lnTo>
                  <a:lnTo>
                    <a:pt x="56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7" name="Freeform 23"/>
            <p:cNvSpPr>
              <a:spLocks/>
            </p:cNvSpPr>
            <p:nvPr/>
          </p:nvSpPr>
          <p:spPr bwMode="auto">
            <a:xfrm>
              <a:off x="1731899" y="683260"/>
              <a:ext cx="523875" cy="409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0"/>
                </a:cxn>
                <a:cxn ang="0">
                  <a:pos x="96" y="184"/>
                </a:cxn>
                <a:cxn ang="0">
                  <a:pos x="98" y="184"/>
                </a:cxn>
                <a:cxn ang="0">
                  <a:pos x="130" y="0"/>
                </a:cxn>
                <a:cxn ang="0">
                  <a:pos x="200" y="0"/>
                </a:cxn>
                <a:cxn ang="0">
                  <a:pos x="234" y="184"/>
                </a:cxn>
                <a:cxn ang="0">
                  <a:pos x="236" y="184"/>
                </a:cxn>
                <a:cxn ang="0">
                  <a:pos x="266" y="0"/>
                </a:cxn>
                <a:cxn ang="0">
                  <a:pos x="330" y="0"/>
                </a:cxn>
                <a:cxn ang="0">
                  <a:pos x="274" y="258"/>
                </a:cxn>
                <a:cxn ang="0">
                  <a:pos x="200" y="258"/>
                </a:cxn>
                <a:cxn ang="0">
                  <a:pos x="166" y="76"/>
                </a:cxn>
                <a:cxn ang="0">
                  <a:pos x="164" y="76"/>
                </a:cxn>
                <a:cxn ang="0">
                  <a:pos x="132" y="258"/>
                </a:cxn>
                <a:cxn ang="0">
                  <a:pos x="56" y="258"/>
                </a:cxn>
                <a:cxn ang="0">
                  <a:pos x="0" y="0"/>
                </a:cxn>
              </a:cxnLst>
              <a:rect l="0" t="0" r="r" b="b"/>
              <a:pathLst>
                <a:path w="330" h="258">
                  <a:moveTo>
                    <a:pt x="0" y="0"/>
                  </a:moveTo>
                  <a:lnTo>
                    <a:pt x="66" y="0"/>
                  </a:lnTo>
                  <a:lnTo>
                    <a:pt x="96" y="184"/>
                  </a:lnTo>
                  <a:lnTo>
                    <a:pt x="98" y="184"/>
                  </a:lnTo>
                  <a:lnTo>
                    <a:pt x="130" y="0"/>
                  </a:lnTo>
                  <a:lnTo>
                    <a:pt x="200" y="0"/>
                  </a:lnTo>
                  <a:lnTo>
                    <a:pt x="234" y="184"/>
                  </a:lnTo>
                  <a:lnTo>
                    <a:pt x="236" y="184"/>
                  </a:lnTo>
                  <a:lnTo>
                    <a:pt x="266" y="0"/>
                  </a:lnTo>
                  <a:lnTo>
                    <a:pt x="330" y="0"/>
                  </a:lnTo>
                  <a:lnTo>
                    <a:pt x="274" y="258"/>
                  </a:lnTo>
                  <a:lnTo>
                    <a:pt x="200" y="258"/>
                  </a:lnTo>
                  <a:lnTo>
                    <a:pt x="166" y="76"/>
                  </a:lnTo>
                  <a:lnTo>
                    <a:pt x="164" y="76"/>
                  </a:lnTo>
                  <a:lnTo>
                    <a:pt x="132" y="258"/>
                  </a:lnTo>
                  <a:lnTo>
                    <a:pt x="56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8" name="Freeform 24"/>
            <p:cNvSpPr>
              <a:spLocks/>
            </p:cNvSpPr>
            <p:nvPr/>
          </p:nvSpPr>
          <p:spPr bwMode="auto">
            <a:xfrm>
              <a:off x="2265299" y="683260"/>
              <a:ext cx="527050" cy="409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0"/>
                </a:cxn>
                <a:cxn ang="0">
                  <a:pos x="98" y="184"/>
                </a:cxn>
                <a:cxn ang="0">
                  <a:pos x="98" y="184"/>
                </a:cxn>
                <a:cxn ang="0">
                  <a:pos x="130" y="0"/>
                </a:cxn>
                <a:cxn ang="0">
                  <a:pos x="202" y="0"/>
                </a:cxn>
                <a:cxn ang="0">
                  <a:pos x="236" y="184"/>
                </a:cxn>
                <a:cxn ang="0">
                  <a:pos x="236" y="184"/>
                </a:cxn>
                <a:cxn ang="0">
                  <a:pos x="268" y="0"/>
                </a:cxn>
                <a:cxn ang="0">
                  <a:pos x="332" y="0"/>
                </a:cxn>
                <a:cxn ang="0">
                  <a:pos x="276" y="258"/>
                </a:cxn>
                <a:cxn ang="0">
                  <a:pos x="200" y="258"/>
                </a:cxn>
                <a:cxn ang="0">
                  <a:pos x="166" y="76"/>
                </a:cxn>
                <a:cxn ang="0">
                  <a:pos x="166" y="76"/>
                </a:cxn>
                <a:cxn ang="0">
                  <a:pos x="134" y="258"/>
                </a:cxn>
                <a:cxn ang="0">
                  <a:pos x="56" y="258"/>
                </a:cxn>
                <a:cxn ang="0">
                  <a:pos x="0" y="0"/>
                </a:cxn>
              </a:cxnLst>
              <a:rect l="0" t="0" r="r" b="b"/>
              <a:pathLst>
                <a:path w="332" h="258">
                  <a:moveTo>
                    <a:pt x="0" y="0"/>
                  </a:moveTo>
                  <a:lnTo>
                    <a:pt x="66" y="0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130" y="0"/>
                  </a:lnTo>
                  <a:lnTo>
                    <a:pt x="202" y="0"/>
                  </a:lnTo>
                  <a:lnTo>
                    <a:pt x="236" y="184"/>
                  </a:lnTo>
                  <a:lnTo>
                    <a:pt x="236" y="184"/>
                  </a:lnTo>
                  <a:lnTo>
                    <a:pt x="268" y="0"/>
                  </a:lnTo>
                  <a:lnTo>
                    <a:pt x="332" y="0"/>
                  </a:lnTo>
                  <a:lnTo>
                    <a:pt x="276" y="258"/>
                  </a:lnTo>
                  <a:lnTo>
                    <a:pt x="200" y="258"/>
                  </a:lnTo>
                  <a:lnTo>
                    <a:pt x="166" y="76"/>
                  </a:lnTo>
                  <a:lnTo>
                    <a:pt x="166" y="76"/>
                  </a:lnTo>
                  <a:lnTo>
                    <a:pt x="134" y="258"/>
                  </a:lnTo>
                  <a:lnTo>
                    <a:pt x="56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9" name="Rectangle 25"/>
            <p:cNvSpPr>
              <a:spLocks noChangeArrowheads="1"/>
            </p:cNvSpPr>
            <p:nvPr/>
          </p:nvSpPr>
          <p:spPr bwMode="auto">
            <a:xfrm>
              <a:off x="2808224" y="975360"/>
              <a:ext cx="101600" cy="1174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1" name="Freeform 26"/>
            <p:cNvSpPr>
              <a:spLocks/>
            </p:cNvSpPr>
            <p:nvPr/>
          </p:nvSpPr>
          <p:spPr bwMode="auto">
            <a:xfrm>
              <a:off x="2966974" y="673735"/>
              <a:ext cx="304800" cy="428625"/>
            </a:xfrm>
            <a:custGeom>
              <a:avLst/>
              <a:gdLst/>
              <a:ahLst/>
              <a:cxnLst>
                <a:cxn ang="0">
                  <a:pos x="60" y="188"/>
                </a:cxn>
                <a:cxn ang="0">
                  <a:pos x="60" y="196"/>
                </a:cxn>
                <a:cxn ang="0">
                  <a:pos x="66" y="210"/>
                </a:cxn>
                <a:cxn ang="0">
                  <a:pos x="74" y="220"/>
                </a:cxn>
                <a:cxn ang="0">
                  <a:pos x="86" y="224"/>
                </a:cxn>
                <a:cxn ang="0">
                  <a:pos x="94" y="226"/>
                </a:cxn>
                <a:cxn ang="0">
                  <a:pos x="114" y="222"/>
                </a:cxn>
                <a:cxn ang="0">
                  <a:pos x="122" y="214"/>
                </a:cxn>
                <a:cxn ang="0">
                  <a:pos x="128" y="202"/>
                </a:cxn>
                <a:cxn ang="0">
                  <a:pos x="128" y="194"/>
                </a:cxn>
                <a:cxn ang="0">
                  <a:pos x="120" y="176"/>
                </a:cxn>
                <a:cxn ang="0">
                  <a:pos x="104" y="166"/>
                </a:cxn>
                <a:cxn ang="0">
                  <a:pos x="58" y="148"/>
                </a:cxn>
                <a:cxn ang="0">
                  <a:pos x="34" y="138"/>
                </a:cxn>
                <a:cxn ang="0">
                  <a:pos x="16" y="122"/>
                </a:cxn>
                <a:cxn ang="0">
                  <a:pos x="6" y="102"/>
                </a:cxn>
                <a:cxn ang="0">
                  <a:pos x="2" y="78"/>
                </a:cxn>
                <a:cxn ang="0">
                  <a:pos x="4" y="62"/>
                </a:cxn>
                <a:cxn ang="0">
                  <a:pos x="14" y="34"/>
                </a:cxn>
                <a:cxn ang="0">
                  <a:pos x="38" y="12"/>
                </a:cxn>
                <a:cxn ang="0">
                  <a:pos x="74" y="2"/>
                </a:cxn>
                <a:cxn ang="0">
                  <a:pos x="98" y="0"/>
                </a:cxn>
                <a:cxn ang="0">
                  <a:pos x="136" y="4"/>
                </a:cxn>
                <a:cxn ang="0">
                  <a:pos x="164" y="18"/>
                </a:cxn>
                <a:cxn ang="0">
                  <a:pos x="180" y="42"/>
                </a:cxn>
                <a:cxn ang="0">
                  <a:pos x="186" y="72"/>
                </a:cxn>
                <a:cxn ang="0">
                  <a:pos x="126" y="84"/>
                </a:cxn>
                <a:cxn ang="0">
                  <a:pos x="124" y="66"/>
                </a:cxn>
                <a:cxn ang="0">
                  <a:pos x="120" y="54"/>
                </a:cxn>
                <a:cxn ang="0">
                  <a:pos x="110" y="48"/>
                </a:cxn>
                <a:cxn ang="0">
                  <a:pos x="96" y="44"/>
                </a:cxn>
                <a:cxn ang="0">
                  <a:pos x="84" y="46"/>
                </a:cxn>
                <a:cxn ang="0">
                  <a:pos x="72" y="56"/>
                </a:cxn>
                <a:cxn ang="0">
                  <a:pos x="66" y="66"/>
                </a:cxn>
                <a:cxn ang="0">
                  <a:pos x="66" y="72"/>
                </a:cxn>
                <a:cxn ang="0">
                  <a:pos x="72" y="90"/>
                </a:cxn>
                <a:cxn ang="0">
                  <a:pos x="94" y="102"/>
                </a:cxn>
                <a:cxn ang="0">
                  <a:pos x="134" y="116"/>
                </a:cxn>
                <a:cxn ang="0">
                  <a:pos x="160" y="128"/>
                </a:cxn>
                <a:cxn ang="0">
                  <a:pos x="178" y="144"/>
                </a:cxn>
                <a:cxn ang="0">
                  <a:pos x="188" y="164"/>
                </a:cxn>
                <a:cxn ang="0">
                  <a:pos x="192" y="190"/>
                </a:cxn>
                <a:cxn ang="0">
                  <a:pos x="190" y="208"/>
                </a:cxn>
                <a:cxn ang="0">
                  <a:pos x="176" y="240"/>
                </a:cxn>
                <a:cxn ang="0">
                  <a:pos x="150" y="260"/>
                </a:cxn>
                <a:cxn ang="0">
                  <a:pos x="116" y="270"/>
                </a:cxn>
                <a:cxn ang="0">
                  <a:pos x="96" y="270"/>
                </a:cxn>
                <a:cxn ang="0">
                  <a:pos x="50" y="264"/>
                </a:cxn>
                <a:cxn ang="0">
                  <a:pos x="20" y="248"/>
                </a:cxn>
                <a:cxn ang="0">
                  <a:pos x="6" y="222"/>
                </a:cxn>
                <a:cxn ang="0">
                  <a:pos x="0" y="188"/>
                </a:cxn>
                <a:cxn ang="0">
                  <a:pos x="60" y="180"/>
                </a:cxn>
              </a:cxnLst>
              <a:rect l="0" t="0" r="r" b="b"/>
              <a:pathLst>
                <a:path w="192" h="270">
                  <a:moveTo>
                    <a:pt x="60" y="180"/>
                  </a:moveTo>
                  <a:lnTo>
                    <a:pt x="60" y="188"/>
                  </a:lnTo>
                  <a:lnTo>
                    <a:pt x="60" y="188"/>
                  </a:lnTo>
                  <a:lnTo>
                    <a:pt x="60" y="196"/>
                  </a:lnTo>
                  <a:lnTo>
                    <a:pt x="62" y="204"/>
                  </a:lnTo>
                  <a:lnTo>
                    <a:pt x="66" y="210"/>
                  </a:lnTo>
                  <a:lnTo>
                    <a:pt x="68" y="216"/>
                  </a:lnTo>
                  <a:lnTo>
                    <a:pt x="74" y="220"/>
                  </a:lnTo>
                  <a:lnTo>
                    <a:pt x="80" y="222"/>
                  </a:lnTo>
                  <a:lnTo>
                    <a:pt x="86" y="224"/>
                  </a:lnTo>
                  <a:lnTo>
                    <a:pt x="94" y="226"/>
                  </a:lnTo>
                  <a:lnTo>
                    <a:pt x="94" y="226"/>
                  </a:lnTo>
                  <a:lnTo>
                    <a:pt x="108" y="224"/>
                  </a:lnTo>
                  <a:lnTo>
                    <a:pt x="114" y="222"/>
                  </a:lnTo>
                  <a:lnTo>
                    <a:pt x="118" y="218"/>
                  </a:lnTo>
                  <a:lnTo>
                    <a:pt x="122" y="214"/>
                  </a:lnTo>
                  <a:lnTo>
                    <a:pt x="126" y="208"/>
                  </a:lnTo>
                  <a:lnTo>
                    <a:pt x="128" y="202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26" y="184"/>
                  </a:lnTo>
                  <a:lnTo>
                    <a:pt x="120" y="176"/>
                  </a:lnTo>
                  <a:lnTo>
                    <a:pt x="114" y="170"/>
                  </a:lnTo>
                  <a:lnTo>
                    <a:pt x="104" y="166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44" y="144"/>
                  </a:lnTo>
                  <a:lnTo>
                    <a:pt x="34" y="138"/>
                  </a:lnTo>
                  <a:lnTo>
                    <a:pt x="24" y="130"/>
                  </a:lnTo>
                  <a:lnTo>
                    <a:pt x="16" y="122"/>
                  </a:lnTo>
                  <a:lnTo>
                    <a:pt x="10" y="112"/>
                  </a:lnTo>
                  <a:lnTo>
                    <a:pt x="6" y="102"/>
                  </a:lnTo>
                  <a:lnTo>
                    <a:pt x="4" y="90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4" y="62"/>
                  </a:lnTo>
                  <a:lnTo>
                    <a:pt x="8" y="48"/>
                  </a:lnTo>
                  <a:lnTo>
                    <a:pt x="14" y="34"/>
                  </a:lnTo>
                  <a:lnTo>
                    <a:pt x="24" y="22"/>
                  </a:lnTo>
                  <a:lnTo>
                    <a:pt x="38" y="12"/>
                  </a:lnTo>
                  <a:lnTo>
                    <a:pt x="54" y="6"/>
                  </a:lnTo>
                  <a:lnTo>
                    <a:pt x="74" y="2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18" y="0"/>
                  </a:lnTo>
                  <a:lnTo>
                    <a:pt x="136" y="4"/>
                  </a:lnTo>
                  <a:lnTo>
                    <a:pt x="152" y="10"/>
                  </a:lnTo>
                  <a:lnTo>
                    <a:pt x="164" y="18"/>
                  </a:lnTo>
                  <a:lnTo>
                    <a:pt x="174" y="30"/>
                  </a:lnTo>
                  <a:lnTo>
                    <a:pt x="180" y="42"/>
                  </a:lnTo>
                  <a:lnTo>
                    <a:pt x="184" y="56"/>
                  </a:lnTo>
                  <a:lnTo>
                    <a:pt x="186" y="72"/>
                  </a:lnTo>
                  <a:lnTo>
                    <a:pt x="186" y="84"/>
                  </a:lnTo>
                  <a:lnTo>
                    <a:pt x="126" y="84"/>
                  </a:lnTo>
                  <a:lnTo>
                    <a:pt x="126" y="84"/>
                  </a:lnTo>
                  <a:lnTo>
                    <a:pt x="124" y="66"/>
                  </a:lnTo>
                  <a:lnTo>
                    <a:pt x="122" y="60"/>
                  </a:lnTo>
                  <a:lnTo>
                    <a:pt x="120" y="54"/>
                  </a:lnTo>
                  <a:lnTo>
                    <a:pt x="116" y="50"/>
                  </a:lnTo>
                  <a:lnTo>
                    <a:pt x="110" y="48"/>
                  </a:lnTo>
                  <a:lnTo>
                    <a:pt x="104" y="46"/>
                  </a:lnTo>
                  <a:lnTo>
                    <a:pt x="96" y="44"/>
                  </a:lnTo>
                  <a:lnTo>
                    <a:pt x="96" y="44"/>
                  </a:lnTo>
                  <a:lnTo>
                    <a:pt x="84" y="46"/>
                  </a:lnTo>
                  <a:lnTo>
                    <a:pt x="76" y="52"/>
                  </a:lnTo>
                  <a:lnTo>
                    <a:pt x="72" y="56"/>
                  </a:lnTo>
                  <a:lnTo>
                    <a:pt x="68" y="60"/>
                  </a:lnTo>
                  <a:lnTo>
                    <a:pt x="66" y="66"/>
                  </a:lnTo>
                  <a:lnTo>
                    <a:pt x="66" y="72"/>
                  </a:lnTo>
                  <a:lnTo>
                    <a:pt x="66" y="72"/>
                  </a:lnTo>
                  <a:lnTo>
                    <a:pt x="68" y="82"/>
                  </a:lnTo>
                  <a:lnTo>
                    <a:pt x="72" y="90"/>
                  </a:lnTo>
                  <a:lnTo>
                    <a:pt x="80" y="96"/>
                  </a:lnTo>
                  <a:lnTo>
                    <a:pt x="94" y="102"/>
                  </a:lnTo>
                  <a:lnTo>
                    <a:pt x="134" y="116"/>
                  </a:lnTo>
                  <a:lnTo>
                    <a:pt x="134" y="116"/>
                  </a:lnTo>
                  <a:lnTo>
                    <a:pt x="148" y="122"/>
                  </a:lnTo>
                  <a:lnTo>
                    <a:pt x="160" y="128"/>
                  </a:lnTo>
                  <a:lnTo>
                    <a:pt x="170" y="136"/>
                  </a:lnTo>
                  <a:lnTo>
                    <a:pt x="178" y="144"/>
                  </a:lnTo>
                  <a:lnTo>
                    <a:pt x="184" y="152"/>
                  </a:lnTo>
                  <a:lnTo>
                    <a:pt x="188" y="164"/>
                  </a:lnTo>
                  <a:lnTo>
                    <a:pt x="190" y="176"/>
                  </a:lnTo>
                  <a:lnTo>
                    <a:pt x="192" y="190"/>
                  </a:lnTo>
                  <a:lnTo>
                    <a:pt x="192" y="190"/>
                  </a:lnTo>
                  <a:lnTo>
                    <a:pt x="190" y="208"/>
                  </a:lnTo>
                  <a:lnTo>
                    <a:pt x="184" y="226"/>
                  </a:lnTo>
                  <a:lnTo>
                    <a:pt x="176" y="240"/>
                  </a:lnTo>
                  <a:lnTo>
                    <a:pt x="164" y="250"/>
                  </a:lnTo>
                  <a:lnTo>
                    <a:pt x="150" y="260"/>
                  </a:lnTo>
                  <a:lnTo>
                    <a:pt x="134" y="266"/>
                  </a:lnTo>
                  <a:lnTo>
                    <a:pt x="116" y="270"/>
                  </a:lnTo>
                  <a:lnTo>
                    <a:pt x="96" y="270"/>
                  </a:lnTo>
                  <a:lnTo>
                    <a:pt x="96" y="270"/>
                  </a:lnTo>
                  <a:lnTo>
                    <a:pt x="70" y="270"/>
                  </a:lnTo>
                  <a:lnTo>
                    <a:pt x="50" y="264"/>
                  </a:lnTo>
                  <a:lnTo>
                    <a:pt x="32" y="258"/>
                  </a:lnTo>
                  <a:lnTo>
                    <a:pt x="20" y="248"/>
                  </a:lnTo>
                  <a:lnTo>
                    <a:pt x="12" y="236"/>
                  </a:lnTo>
                  <a:lnTo>
                    <a:pt x="6" y="222"/>
                  </a:lnTo>
                  <a:lnTo>
                    <a:pt x="2" y="206"/>
                  </a:lnTo>
                  <a:lnTo>
                    <a:pt x="0" y="188"/>
                  </a:lnTo>
                  <a:lnTo>
                    <a:pt x="0" y="180"/>
                  </a:lnTo>
                  <a:lnTo>
                    <a:pt x="60" y="18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2" name="Freeform 27"/>
            <p:cNvSpPr>
              <a:spLocks noEditPoints="1"/>
            </p:cNvSpPr>
            <p:nvPr/>
          </p:nvSpPr>
          <p:spPr bwMode="auto">
            <a:xfrm>
              <a:off x="3309874" y="673735"/>
              <a:ext cx="317500" cy="428625"/>
            </a:xfrm>
            <a:custGeom>
              <a:avLst/>
              <a:gdLst/>
              <a:ahLst/>
              <a:cxnLst>
                <a:cxn ang="0">
                  <a:pos x="8" y="80"/>
                </a:cxn>
                <a:cxn ang="0">
                  <a:pos x="10" y="58"/>
                </a:cxn>
                <a:cxn ang="0">
                  <a:pos x="24" y="28"/>
                </a:cxn>
                <a:cxn ang="0">
                  <a:pos x="48" y="10"/>
                </a:cxn>
                <a:cxn ang="0">
                  <a:pos x="80" y="0"/>
                </a:cxn>
                <a:cxn ang="0">
                  <a:pos x="98" y="0"/>
                </a:cxn>
                <a:cxn ang="0">
                  <a:pos x="146" y="6"/>
                </a:cxn>
                <a:cxn ang="0">
                  <a:pos x="174" y="22"/>
                </a:cxn>
                <a:cxn ang="0">
                  <a:pos x="188" y="46"/>
                </a:cxn>
                <a:cxn ang="0">
                  <a:pos x="192" y="78"/>
                </a:cxn>
                <a:cxn ang="0">
                  <a:pos x="192" y="214"/>
                </a:cxn>
                <a:cxn ang="0">
                  <a:pos x="196" y="254"/>
                </a:cxn>
                <a:cxn ang="0">
                  <a:pos x="136" y="264"/>
                </a:cxn>
                <a:cxn ang="0">
                  <a:pos x="132" y="250"/>
                </a:cxn>
                <a:cxn ang="0">
                  <a:pos x="128" y="238"/>
                </a:cxn>
                <a:cxn ang="0">
                  <a:pos x="122" y="246"/>
                </a:cxn>
                <a:cxn ang="0">
                  <a:pos x="108" y="260"/>
                </a:cxn>
                <a:cxn ang="0">
                  <a:pos x="92" y="268"/>
                </a:cxn>
                <a:cxn ang="0">
                  <a:pos x="62" y="270"/>
                </a:cxn>
                <a:cxn ang="0">
                  <a:pos x="46" y="268"/>
                </a:cxn>
                <a:cxn ang="0">
                  <a:pos x="22" y="256"/>
                </a:cxn>
                <a:cxn ang="0">
                  <a:pos x="8" y="236"/>
                </a:cxn>
                <a:cxn ang="0">
                  <a:pos x="0" y="210"/>
                </a:cxn>
                <a:cxn ang="0">
                  <a:pos x="0" y="196"/>
                </a:cxn>
                <a:cxn ang="0">
                  <a:pos x="4" y="166"/>
                </a:cxn>
                <a:cxn ang="0">
                  <a:pos x="16" y="144"/>
                </a:cxn>
                <a:cxn ang="0">
                  <a:pos x="36" y="128"/>
                </a:cxn>
                <a:cxn ang="0">
                  <a:pos x="64" y="116"/>
                </a:cxn>
                <a:cxn ang="0">
                  <a:pos x="102" y="106"/>
                </a:cxn>
                <a:cxn ang="0">
                  <a:pos x="122" y="96"/>
                </a:cxn>
                <a:cxn ang="0">
                  <a:pos x="128" y="76"/>
                </a:cxn>
                <a:cxn ang="0">
                  <a:pos x="126" y="62"/>
                </a:cxn>
                <a:cxn ang="0">
                  <a:pos x="122" y="54"/>
                </a:cxn>
                <a:cxn ang="0">
                  <a:pos x="112" y="46"/>
                </a:cxn>
                <a:cxn ang="0">
                  <a:pos x="98" y="44"/>
                </a:cxn>
                <a:cxn ang="0">
                  <a:pos x="90" y="46"/>
                </a:cxn>
                <a:cxn ang="0">
                  <a:pos x="80" y="50"/>
                </a:cxn>
                <a:cxn ang="0">
                  <a:pos x="72" y="58"/>
                </a:cxn>
                <a:cxn ang="0">
                  <a:pos x="68" y="78"/>
                </a:cxn>
                <a:cxn ang="0">
                  <a:pos x="8" y="86"/>
                </a:cxn>
                <a:cxn ang="0">
                  <a:pos x="128" y="136"/>
                </a:cxn>
                <a:cxn ang="0">
                  <a:pos x="100" y="148"/>
                </a:cxn>
                <a:cxn ang="0">
                  <a:pos x="84" y="154"/>
                </a:cxn>
                <a:cxn ang="0">
                  <a:pos x="72" y="162"/>
                </a:cxn>
                <a:cxn ang="0">
                  <a:pos x="64" y="174"/>
                </a:cxn>
                <a:cxn ang="0">
                  <a:pos x="62" y="190"/>
                </a:cxn>
                <a:cxn ang="0">
                  <a:pos x="68" y="214"/>
                </a:cxn>
                <a:cxn ang="0">
                  <a:pos x="76" y="222"/>
                </a:cxn>
                <a:cxn ang="0">
                  <a:pos x="88" y="226"/>
                </a:cxn>
                <a:cxn ang="0">
                  <a:pos x="102" y="224"/>
                </a:cxn>
                <a:cxn ang="0">
                  <a:pos x="114" y="216"/>
                </a:cxn>
                <a:cxn ang="0">
                  <a:pos x="124" y="204"/>
                </a:cxn>
                <a:cxn ang="0">
                  <a:pos x="128" y="186"/>
                </a:cxn>
              </a:cxnLst>
              <a:rect l="0" t="0" r="r" b="b"/>
              <a:pathLst>
                <a:path w="200" h="270">
                  <a:moveTo>
                    <a:pt x="8" y="86"/>
                  </a:moveTo>
                  <a:lnTo>
                    <a:pt x="8" y="80"/>
                  </a:lnTo>
                  <a:lnTo>
                    <a:pt x="8" y="80"/>
                  </a:lnTo>
                  <a:lnTo>
                    <a:pt x="10" y="58"/>
                  </a:lnTo>
                  <a:lnTo>
                    <a:pt x="14" y="42"/>
                  </a:lnTo>
                  <a:lnTo>
                    <a:pt x="24" y="28"/>
                  </a:lnTo>
                  <a:lnTo>
                    <a:pt x="34" y="18"/>
                  </a:lnTo>
                  <a:lnTo>
                    <a:pt x="48" y="10"/>
                  </a:lnTo>
                  <a:lnTo>
                    <a:pt x="64" y="4"/>
                  </a:lnTo>
                  <a:lnTo>
                    <a:pt x="80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24" y="2"/>
                  </a:lnTo>
                  <a:lnTo>
                    <a:pt x="146" y="6"/>
                  </a:lnTo>
                  <a:lnTo>
                    <a:pt x="162" y="12"/>
                  </a:lnTo>
                  <a:lnTo>
                    <a:pt x="174" y="22"/>
                  </a:lnTo>
                  <a:lnTo>
                    <a:pt x="182" y="34"/>
                  </a:lnTo>
                  <a:lnTo>
                    <a:pt x="188" y="46"/>
                  </a:lnTo>
                  <a:lnTo>
                    <a:pt x="190" y="62"/>
                  </a:lnTo>
                  <a:lnTo>
                    <a:pt x="192" y="78"/>
                  </a:lnTo>
                  <a:lnTo>
                    <a:pt x="192" y="214"/>
                  </a:lnTo>
                  <a:lnTo>
                    <a:pt x="192" y="214"/>
                  </a:lnTo>
                  <a:lnTo>
                    <a:pt x="194" y="242"/>
                  </a:lnTo>
                  <a:lnTo>
                    <a:pt x="196" y="254"/>
                  </a:lnTo>
                  <a:lnTo>
                    <a:pt x="200" y="264"/>
                  </a:lnTo>
                  <a:lnTo>
                    <a:pt x="136" y="264"/>
                  </a:lnTo>
                  <a:lnTo>
                    <a:pt x="136" y="264"/>
                  </a:lnTo>
                  <a:lnTo>
                    <a:pt x="132" y="250"/>
                  </a:lnTo>
                  <a:lnTo>
                    <a:pt x="128" y="238"/>
                  </a:lnTo>
                  <a:lnTo>
                    <a:pt x="128" y="238"/>
                  </a:lnTo>
                  <a:lnTo>
                    <a:pt x="128" y="238"/>
                  </a:lnTo>
                  <a:lnTo>
                    <a:pt x="122" y="246"/>
                  </a:lnTo>
                  <a:lnTo>
                    <a:pt x="116" y="254"/>
                  </a:lnTo>
                  <a:lnTo>
                    <a:pt x="108" y="260"/>
                  </a:lnTo>
                  <a:lnTo>
                    <a:pt x="100" y="264"/>
                  </a:lnTo>
                  <a:lnTo>
                    <a:pt x="92" y="268"/>
                  </a:lnTo>
                  <a:lnTo>
                    <a:pt x="84" y="270"/>
                  </a:lnTo>
                  <a:lnTo>
                    <a:pt x="62" y="270"/>
                  </a:lnTo>
                  <a:lnTo>
                    <a:pt x="62" y="270"/>
                  </a:lnTo>
                  <a:lnTo>
                    <a:pt x="46" y="268"/>
                  </a:lnTo>
                  <a:lnTo>
                    <a:pt x="32" y="264"/>
                  </a:lnTo>
                  <a:lnTo>
                    <a:pt x="22" y="256"/>
                  </a:lnTo>
                  <a:lnTo>
                    <a:pt x="14" y="246"/>
                  </a:lnTo>
                  <a:lnTo>
                    <a:pt x="8" y="236"/>
                  </a:lnTo>
                  <a:lnTo>
                    <a:pt x="2" y="222"/>
                  </a:lnTo>
                  <a:lnTo>
                    <a:pt x="0" y="210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180"/>
                  </a:lnTo>
                  <a:lnTo>
                    <a:pt x="4" y="166"/>
                  </a:lnTo>
                  <a:lnTo>
                    <a:pt x="8" y="154"/>
                  </a:lnTo>
                  <a:lnTo>
                    <a:pt x="16" y="144"/>
                  </a:lnTo>
                  <a:lnTo>
                    <a:pt x="24" y="134"/>
                  </a:lnTo>
                  <a:lnTo>
                    <a:pt x="36" y="128"/>
                  </a:lnTo>
                  <a:lnTo>
                    <a:pt x="48" y="122"/>
                  </a:lnTo>
                  <a:lnTo>
                    <a:pt x="64" y="116"/>
                  </a:lnTo>
                  <a:lnTo>
                    <a:pt x="102" y="106"/>
                  </a:lnTo>
                  <a:lnTo>
                    <a:pt x="102" y="106"/>
                  </a:lnTo>
                  <a:lnTo>
                    <a:pt x="114" y="102"/>
                  </a:lnTo>
                  <a:lnTo>
                    <a:pt x="122" y="96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76"/>
                  </a:lnTo>
                  <a:lnTo>
                    <a:pt x="126" y="62"/>
                  </a:lnTo>
                  <a:lnTo>
                    <a:pt x="124" y="58"/>
                  </a:lnTo>
                  <a:lnTo>
                    <a:pt x="122" y="54"/>
                  </a:lnTo>
                  <a:lnTo>
                    <a:pt x="118" y="50"/>
                  </a:lnTo>
                  <a:lnTo>
                    <a:pt x="112" y="46"/>
                  </a:lnTo>
                  <a:lnTo>
                    <a:pt x="106" y="46"/>
                  </a:lnTo>
                  <a:lnTo>
                    <a:pt x="98" y="44"/>
                  </a:lnTo>
                  <a:lnTo>
                    <a:pt x="98" y="44"/>
                  </a:lnTo>
                  <a:lnTo>
                    <a:pt x="90" y="46"/>
                  </a:lnTo>
                  <a:lnTo>
                    <a:pt x="84" y="48"/>
                  </a:lnTo>
                  <a:lnTo>
                    <a:pt x="80" y="50"/>
                  </a:lnTo>
                  <a:lnTo>
                    <a:pt x="74" y="54"/>
                  </a:lnTo>
                  <a:lnTo>
                    <a:pt x="72" y="58"/>
                  </a:lnTo>
                  <a:lnTo>
                    <a:pt x="70" y="64"/>
                  </a:lnTo>
                  <a:lnTo>
                    <a:pt x="68" y="78"/>
                  </a:lnTo>
                  <a:lnTo>
                    <a:pt x="68" y="86"/>
                  </a:lnTo>
                  <a:lnTo>
                    <a:pt x="8" y="86"/>
                  </a:lnTo>
                  <a:close/>
                  <a:moveTo>
                    <a:pt x="128" y="136"/>
                  </a:moveTo>
                  <a:lnTo>
                    <a:pt x="128" y="136"/>
                  </a:lnTo>
                  <a:lnTo>
                    <a:pt x="114" y="144"/>
                  </a:lnTo>
                  <a:lnTo>
                    <a:pt x="100" y="148"/>
                  </a:lnTo>
                  <a:lnTo>
                    <a:pt x="100" y="148"/>
                  </a:lnTo>
                  <a:lnTo>
                    <a:pt x="84" y="154"/>
                  </a:lnTo>
                  <a:lnTo>
                    <a:pt x="76" y="158"/>
                  </a:lnTo>
                  <a:lnTo>
                    <a:pt x="72" y="162"/>
                  </a:lnTo>
                  <a:lnTo>
                    <a:pt x="68" y="168"/>
                  </a:lnTo>
                  <a:lnTo>
                    <a:pt x="64" y="174"/>
                  </a:lnTo>
                  <a:lnTo>
                    <a:pt x="62" y="190"/>
                  </a:lnTo>
                  <a:lnTo>
                    <a:pt x="62" y="190"/>
                  </a:lnTo>
                  <a:lnTo>
                    <a:pt x="64" y="204"/>
                  </a:lnTo>
                  <a:lnTo>
                    <a:pt x="68" y="214"/>
                  </a:lnTo>
                  <a:lnTo>
                    <a:pt x="72" y="220"/>
                  </a:lnTo>
                  <a:lnTo>
                    <a:pt x="76" y="222"/>
                  </a:lnTo>
                  <a:lnTo>
                    <a:pt x="82" y="224"/>
                  </a:lnTo>
                  <a:lnTo>
                    <a:pt x="88" y="226"/>
                  </a:lnTo>
                  <a:lnTo>
                    <a:pt x="88" y="226"/>
                  </a:lnTo>
                  <a:lnTo>
                    <a:pt x="102" y="224"/>
                  </a:lnTo>
                  <a:lnTo>
                    <a:pt x="108" y="220"/>
                  </a:lnTo>
                  <a:lnTo>
                    <a:pt x="114" y="216"/>
                  </a:lnTo>
                  <a:lnTo>
                    <a:pt x="120" y="210"/>
                  </a:lnTo>
                  <a:lnTo>
                    <a:pt x="124" y="204"/>
                  </a:lnTo>
                  <a:lnTo>
                    <a:pt x="128" y="196"/>
                  </a:lnTo>
                  <a:lnTo>
                    <a:pt x="128" y="186"/>
                  </a:lnTo>
                  <a:lnTo>
                    <a:pt x="128" y="13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3" name="Freeform 28"/>
            <p:cNvSpPr>
              <a:spLocks/>
            </p:cNvSpPr>
            <p:nvPr/>
          </p:nvSpPr>
          <p:spPr bwMode="auto">
            <a:xfrm>
              <a:off x="3671824" y="673735"/>
              <a:ext cx="301625" cy="428625"/>
            </a:xfrm>
            <a:custGeom>
              <a:avLst/>
              <a:gdLst/>
              <a:ahLst/>
              <a:cxnLst>
                <a:cxn ang="0">
                  <a:pos x="58" y="188"/>
                </a:cxn>
                <a:cxn ang="0">
                  <a:pos x="60" y="196"/>
                </a:cxn>
                <a:cxn ang="0">
                  <a:pos x="64" y="210"/>
                </a:cxn>
                <a:cxn ang="0">
                  <a:pos x="72" y="220"/>
                </a:cxn>
                <a:cxn ang="0">
                  <a:pos x="86" y="224"/>
                </a:cxn>
                <a:cxn ang="0">
                  <a:pos x="94" y="226"/>
                </a:cxn>
                <a:cxn ang="0">
                  <a:pos x="112" y="222"/>
                </a:cxn>
                <a:cxn ang="0">
                  <a:pos x="122" y="214"/>
                </a:cxn>
                <a:cxn ang="0">
                  <a:pos x="126" y="202"/>
                </a:cxn>
                <a:cxn ang="0">
                  <a:pos x="126" y="194"/>
                </a:cxn>
                <a:cxn ang="0">
                  <a:pos x="120" y="176"/>
                </a:cxn>
                <a:cxn ang="0">
                  <a:pos x="102" y="166"/>
                </a:cxn>
                <a:cxn ang="0">
                  <a:pos x="56" y="148"/>
                </a:cxn>
                <a:cxn ang="0">
                  <a:pos x="32" y="138"/>
                </a:cxn>
                <a:cxn ang="0">
                  <a:pos x="16" y="122"/>
                </a:cxn>
                <a:cxn ang="0">
                  <a:pos x="4" y="102"/>
                </a:cxn>
                <a:cxn ang="0">
                  <a:pos x="2" y="78"/>
                </a:cxn>
                <a:cxn ang="0">
                  <a:pos x="2" y="62"/>
                </a:cxn>
                <a:cxn ang="0">
                  <a:pos x="14" y="34"/>
                </a:cxn>
                <a:cxn ang="0">
                  <a:pos x="36" y="12"/>
                </a:cxn>
                <a:cxn ang="0">
                  <a:pos x="72" y="2"/>
                </a:cxn>
                <a:cxn ang="0">
                  <a:pos x="96" y="0"/>
                </a:cxn>
                <a:cxn ang="0">
                  <a:pos x="136" y="4"/>
                </a:cxn>
                <a:cxn ang="0">
                  <a:pos x="162" y="18"/>
                </a:cxn>
                <a:cxn ang="0">
                  <a:pos x="178" y="42"/>
                </a:cxn>
                <a:cxn ang="0">
                  <a:pos x="184" y="72"/>
                </a:cxn>
                <a:cxn ang="0">
                  <a:pos x="124" y="84"/>
                </a:cxn>
                <a:cxn ang="0">
                  <a:pos x="124" y="66"/>
                </a:cxn>
                <a:cxn ang="0">
                  <a:pos x="118" y="54"/>
                </a:cxn>
                <a:cxn ang="0">
                  <a:pos x="110" y="48"/>
                </a:cxn>
                <a:cxn ang="0">
                  <a:pos x="96" y="44"/>
                </a:cxn>
                <a:cxn ang="0">
                  <a:pos x="84" y="46"/>
                </a:cxn>
                <a:cxn ang="0">
                  <a:pos x="70" y="56"/>
                </a:cxn>
                <a:cxn ang="0">
                  <a:pos x="66" y="66"/>
                </a:cxn>
                <a:cxn ang="0">
                  <a:pos x="64" y="72"/>
                </a:cxn>
                <a:cxn ang="0">
                  <a:pos x="70" y="90"/>
                </a:cxn>
                <a:cxn ang="0">
                  <a:pos x="94" y="102"/>
                </a:cxn>
                <a:cxn ang="0">
                  <a:pos x="134" y="116"/>
                </a:cxn>
                <a:cxn ang="0">
                  <a:pos x="160" y="128"/>
                </a:cxn>
                <a:cxn ang="0">
                  <a:pos x="178" y="144"/>
                </a:cxn>
                <a:cxn ang="0">
                  <a:pos x="186" y="164"/>
                </a:cxn>
                <a:cxn ang="0">
                  <a:pos x="190" y="190"/>
                </a:cxn>
                <a:cxn ang="0">
                  <a:pos x="188" y="208"/>
                </a:cxn>
                <a:cxn ang="0">
                  <a:pos x="174" y="240"/>
                </a:cxn>
                <a:cxn ang="0">
                  <a:pos x="148" y="260"/>
                </a:cxn>
                <a:cxn ang="0">
                  <a:pos x="114" y="270"/>
                </a:cxn>
                <a:cxn ang="0">
                  <a:pos x="94" y="270"/>
                </a:cxn>
                <a:cxn ang="0">
                  <a:pos x="48" y="264"/>
                </a:cxn>
                <a:cxn ang="0">
                  <a:pos x="20" y="248"/>
                </a:cxn>
                <a:cxn ang="0">
                  <a:pos x="4" y="222"/>
                </a:cxn>
                <a:cxn ang="0">
                  <a:pos x="0" y="188"/>
                </a:cxn>
                <a:cxn ang="0">
                  <a:pos x="58" y="180"/>
                </a:cxn>
              </a:cxnLst>
              <a:rect l="0" t="0" r="r" b="b"/>
              <a:pathLst>
                <a:path w="190" h="270">
                  <a:moveTo>
                    <a:pt x="58" y="180"/>
                  </a:moveTo>
                  <a:lnTo>
                    <a:pt x="58" y="188"/>
                  </a:lnTo>
                  <a:lnTo>
                    <a:pt x="58" y="188"/>
                  </a:lnTo>
                  <a:lnTo>
                    <a:pt x="60" y="196"/>
                  </a:lnTo>
                  <a:lnTo>
                    <a:pt x="62" y="204"/>
                  </a:lnTo>
                  <a:lnTo>
                    <a:pt x="64" y="210"/>
                  </a:lnTo>
                  <a:lnTo>
                    <a:pt x="68" y="216"/>
                  </a:lnTo>
                  <a:lnTo>
                    <a:pt x="72" y="220"/>
                  </a:lnTo>
                  <a:lnTo>
                    <a:pt x="78" y="222"/>
                  </a:lnTo>
                  <a:lnTo>
                    <a:pt x="86" y="224"/>
                  </a:lnTo>
                  <a:lnTo>
                    <a:pt x="94" y="226"/>
                  </a:lnTo>
                  <a:lnTo>
                    <a:pt x="94" y="226"/>
                  </a:lnTo>
                  <a:lnTo>
                    <a:pt x="108" y="224"/>
                  </a:lnTo>
                  <a:lnTo>
                    <a:pt x="112" y="222"/>
                  </a:lnTo>
                  <a:lnTo>
                    <a:pt x="118" y="218"/>
                  </a:lnTo>
                  <a:lnTo>
                    <a:pt x="122" y="214"/>
                  </a:lnTo>
                  <a:lnTo>
                    <a:pt x="124" y="208"/>
                  </a:lnTo>
                  <a:lnTo>
                    <a:pt x="126" y="202"/>
                  </a:lnTo>
                  <a:lnTo>
                    <a:pt x="126" y="194"/>
                  </a:lnTo>
                  <a:lnTo>
                    <a:pt x="126" y="194"/>
                  </a:lnTo>
                  <a:lnTo>
                    <a:pt x="124" y="184"/>
                  </a:lnTo>
                  <a:lnTo>
                    <a:pt x="120" y="176"/>
                  </a:lnTo>
                  <a:lnTo>
                    <a:pt x="112" y="170"/>
                  </a:lnTo>
                  <a:lnTo>
                    <a:pt x="102" y="166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44" y="144"/>
                  </a:lnTo>
                  <a:lnTo>
                    <a:pt x="32" y="138"/>
                  </a:lnTo>
                  <a:lnTo>
                    <a:pt x="24" y="130"/>
                  </a:lnTo>
                  <a:lnTo>
                    <a:pt x="16" y="122"/>
                  </a:lnTo>
                  <a:lnTo>
                    <a:pt x="10" y="112"/>
                  </a:lnTo>
                  <a:lnTo>
                    <a:pt x="4" y="102"/>
                  </a:lnTo>
                  <a:lnTo>
                    <a:pt x="2" y="90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2" y="62"/>
                  </a:lnTo>
                  <a:lnTo>
                    <a:pt x="6" y="48"/>
                  </a:lnTo>
                  <a:lnTo>
                    <a:pt x="14" y="34"/>
                  </a:lnTo>
                  <a:lnTo>
                    <a:pt x="24" y="22"/>
                  </a:lnTo>
                  <a:lnTo>
                    <a:pt x="36" y="12"/>
                  </a:lnTo>
                  <a:lnTo>
                    <a:pt x="52" y="6"/>
                  </a:lnTo>
                  <a:lnTo>
                    <a:pt x="72" y="2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18" y="0"/>
                  </a:lnTo>
                  <a:lnTo>
                    <a:pt x="136" y="4"/>
                  </a:lnTo>
                  <a:lnTo>
                    <a:pt x="150" y="10"/>
                  </a:lnTo>
                  <a:lnTo>
                    <a:pt x="162" y="18"/>
                  </a:lnTo>
                  <a:lnTo>
                    <a:pt x="172" y="30"/>
                  </a:lnTo>
                  <a:lnTo>
                    <a:pt x="178" y="42"/>
                  </a:lnTo>
                  <a:lnTo>
                    <a:pt x="182" y="56"/>
                  </a:lnTo>
                  <a:lnTo>
                    <a:pt x="184" y="72"/>
                  </a:lnTo>
                  <a:lnTo>
                    <a:pt x="184" y="84"/>
                  </a:lnTo>
                  <a:lnTo>
                    <a:pt x="124" y="84"/>
                  </a:lnTo>
                  <a:lnTo>
                    <a:pt x="124" y="84"/>
                  </a:lnTo>
                  <a:lnTo>
                    <a:pt x="124" y="66"/>
                  </a:lnTo>
                  <a:lnTo>
                    <a:pt x="122" y="60"/>
                  </a:lnTo>
                  <a:lnTo>
                    <a:pt x="118" y="54"/>
                  </a:lnTo>
                  <a:lnTo>
                    <a:pt x="114" y="50"/>
                  </a:lnTo>
                  <a:lnTo>
                    <a:pt x="110" y="48"/>
                  </a:lnTo>
                  <a:lnTo>
                    <a:pt x="104" y="46"/>
                  </a:lnTo>
                  <a:lnTo>
                    <a:pt x="96" y="44"/>
                  </a:lnTo>
                  <a:lnTo>
                    <a:pt x="96" y="44"/>
                  </a:lnTo>
                  <a:lnTo>
                    <a:pt x="84" y="46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68" y="60"/>
                  </a:lnTo>
                  <a:lnTo>
                    <a:pt x="66" y="66"/>
                  </a:lnTo>
                  <a:lnTo>
                    <a:pt x="64" y="72"/>
                  </a:lnTo>
                  <a:lnTo>
                    <a:pt x="64" y="72"/>
                  </a:lnTo>
                  <a:lnTo>
                    <a:pt x="66" y="82"/>
                  </a:lnTo>
                  <a:lnTo>
                    <a:pt x="70" y="90"/>
                  </a:lnTo>
                  <a:lnTo>
                    <a:pt x="80" y="96"/>
                  </a:lnTo>
                  <a:lnTo>
                    <a:pt x="94" y="102"/>
                  </a:lnTo>
                  <a:lnTo>
                    <a:pt x="134" y="116"/>
                  </a:lnTo>
                  <a:lnTo>
                    <a:pt x="134" y="116"/>
                  </a:lnTo>
                  <a:lnTo>
                    <a:pt x="148" y="122"/>
                  </a:lnTo>
                  <a:lnTo>
                    <a:pt x="160" y="128"/>
                  </a:lnTo>
                  <a:lnTo>
                    <a:pt x="170" y="136"/>
                  </a:lnTo>
                  <a:lnTo>
                    <a:pt x="178" y="144"/>
                  </a:lnTo>
                  <a:lnTo>
                    <a:pt x="182" y="152"/>
                  </a:lnTo>
                  <a:lnTo>
                    <a:pt x="186" y="164"/>
                  </a:lnTo>
                  <a:lnTo>
                    <a:pt x="190" y="176"/>
                  </a:lnTo>
                  <a:lnTo>
                    <a:pt x="190" y="190"/>
                  </a:lnTo>
                  <a:lnTo>
                    <a:pt x="190" y="190"/>
                  </a:lnTo>
                  <a:lnTo>
                    <a:pt x="188" y="208"/>
                  </a:lnTo>
                  <a:lnTo>
                    <a:pt x="182" y="226"/>
                  </a:lnTo>
                  <a:lnTo>
                    <a:pt x="174" y="240"/>
                  </a:lnTo>
                  <a:lnTo>
                    <a:pt x="162" y="250"/>
                  </a:lnTo>
                  <a:lnTo>
                    <a:pt x="148" y="260"/>
                  </a:lnTo>
                  <a:lnTo>
                    <a:pt x="132" y="266"/>
                  </a:lnTo>
                  <a:lnTo>
                    <a:pt x="114" y="270"/>
                  </a:lnTo>
                  <a:lnTo>
                    <a:pt x="94" y="270"/>
                  </a:lnTo>
                  <a:lnTo>
                    <a:pt x="94" y="270"/>
                  </a:lnTo>
                  <a:lnTo>
                    <a:pt x="68" y="270"/>
                  </a:lnTo>
                  <a:lnTo>
                    <a:pt x="48" y="264"/>
                  </a:lnTo>
                  <a:lnTo>
                    <a:pt x="32" y="258"/>
                  </a:lnTo>
                  <a:lnTo>
                    <a:pt x="20" y="248"/>
                  </a:lnTo>
                  <a:lnTo>
                    <a:pt x="10" y="236"/>
                  </a:lnTo>
                  <a:lnTo>
                    <a:pt x="4" y="222"/>
                  </a:lnTo>
                  <a:lnTo>
                    <a:pt x="0" y="206"/>
                  </a:lnTo>
                  <a:lnTo>
                    <a:pt x="0" y="188"/>
                  </a:lnTo>
                  <a:lnTo>
                    <a:pt x="0" y="180"/>
                  </a:lnTo>
                  <a:lnTo>
                    <a:pt x="58" y="18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5" name="Rectangle 29"/>
            <p:cNvSpPr>
              <a:spLocks noChangeArrowheads="1"/>
            </p:cNvSpPr>
            <p:nvPr/>
          </p:nvSpPr>
          <p:spPr bwMode="auto">
            <a:xfrm>
              <a:off x="4030599" y="975360"/>
              <a:ext cx="101600" cy="1174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4192524" y="673735"/>
              <a:ext cx="314325" cy="428625"/>
            </a:xfrm>
            <a:custGeom>
              <a:avLst/>
              <a:gdLst/>
              <a:ahLst/>
              <a:cxnLst>
                <a:cxn ang="0">
                  <a:pos x="134" y="100"/>
                </a:cxn>
                <a:cxn ang="0">
                  <a:pos x="132" y="72"/>
                </a:cxn>
                <a:cxn ang="0">
                  <a:pos x="124" y="58"/>
                </a:cxn>
                <a:cxn ang="0">
                  <a:pos x="112" y="48"/>
                </a:cxn>
                <a:cxn ang="0">
                  <a:pos x="104" y="48"/>
                </a:cxn>
                <a:cxn ang="0">
                  <a:pos x="84" y="52"/>
                </a:cxn>
                <a:cxn ang="0">
                  <a:pos x="74" y="70"/>
                </a:cxn>
                <a:cxn ang="0">
                  <a:pos x="68" y="96"/>
                </a:cxn>
                <a:cxn ang="0">
                  <a:pos x="66" y="136"/>
                </a:cxn>
                <a:cxn ang="0">
                  <a:pos x="70" y="192"/>
                </a:cxn>
                <a:cxn ang="0">
                  <a:pos x="78" y="214"/>
                </a:cxn>
                <a:cxn ang="0">
                  <a:pos x="92" y="224"/>
                </a:cxn>
                <a:cxn ang="0">
                  <a:pos x="102" y="226"/>
                </a:cxn>
                <a:cxn ang="0">
                  <a:pos x="116" y="222"/>
                </a:cxn>
                <a:cxn ang="0">
                  <a:pos x="126" y="212"/>
                </a:cxn>
                <a:cxn ang="0">
                  <a:pos x="132" y="192"/>
                </a:cxn>
                <a:cxn ang="0">
                  <a:pos x="198" y="166"/>
                </a:cxn>
                <a:cxn ang="0">
                  <a:pos x="196" y="190"/>
                </a:cxn>
                <a:cxn ang="0">
                  <a:pos x="184" y="228"/>
                </a:cxn>
                <a:cxn ang="0">
                  <a:pos x="160" y="256"/>
                </a:cxn>
                <a:cxn ang="0">
                  <a:pos x="124" y="268"/>
                </a:cxn>
                <a:cxn ang="0">
                  <a:pos x="98" y="270"/>
                </a:cxn>
                <a:cxn ang="0">
                  <a:pos x="56" y="264"/>
                </a:cxn>
                <a:cxn ang="0">
                  <a:pos x="38" y="254"/>
                </a:cxn>
                <a:cxn ang="0">
                  <a:pos x="24" y="242"/>
                </a:cxn>
                <a:cxn ang="0">
                  <a:pos x="14" y="224"/>
                </a:cxn>
                <a:cxn ang="0">
                  <a:pos x="2" y="170"/>
                </a:cxn>
                <a:cxn ang="0">
                  <a:pos x="0" y="136"/>
                </a:cxn>
                <a:cxn ang="0">
                  <a:pos x="4" y="84"/>
                </a:cxn>
                <a:cxn ang="0">
                  <a:pos x="12" y="56"/>
                </a:cxn>
                <a:cxn ang="0">
                  <a:pos x="24" y="36"/>
                </a:cxn>
                <a:cxn ang="0">
                  <a:pos x="36" y="20"/>
                </a:cxn>
                <a:cxn ang="0">
                  <a:pos x="54" y="10"/>
                </a:cxn>
                <a:cxn ang="0">
                  <a:pos x="82" y="2"/>
                </a:cxn>
                <a:cxn ang="0">
                  <a:pos x="104" y="0"/>
                </a:cxn>
                <a:cxn ang="0">
                  <a:pos x="144" y="6"/>
                </a:cxn>
                <a:cxn ang="0">
                  <a:pos x="174" y="26"/>
                </a:cxn>
                <a:cxn ang="0">
                  <a:pos x="192" y="58"/>
                </a:cxn>
                <a:cxn ang="0">
                  <a:pos x="198" y="100"/>
                </a:cxn>
              </a:cxnLst>
              <a:rect l="0" t="0" r="r" b="b"/>
              <a:pathLst>
                <a:path w="198" h="270">
                  <a:moveTo>
                    <a:pt x="134" y="100"/>
                  </a:moveTo>
                  <a:lnTo>
                    <a:pt x="134" y="100"/>
                  </a:lnTo>
                  <a:lnTo>
                    <a:pt x="132" y="80"/>
                  </a:lnTo>
                  <a:lnTo>
                    <a:pt x="132" y="72"/>
                  </a:lnTo>
                  <a:lnTo>
                    <a:pt x="128" y="64"/>
                  </a:lnTo>
                  <a:lnTo>
                    <a:pt x="124" y="58"/>
                  </a:lnTo>
                  <a:lnTo>
                    <a:pt x="120" y="52"/>
                  </a:lnTo>
                  <a:lnTo>
                    <a:pt x="112" y="48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94" y="48"/>
                  </a:lnTo>
                  <a:lnTo>
                    <a:pt x="84" y="52"/>
                  </a:lnTo>
                  <a:lnTo>
                    <a:pt x="78" y="60"/>
                  </a:lnTo>
                  <a:lnTo>
                    <a:pt x="74" y="70"/>
                  </a:lnTo>
                  <a:lnTo>
                    <a:pt x="70" y="82"/>
                  </a:lnTo>
                  <a:lnTo>
                    <a:pt x="68" y="96"/>
                  </a:lnTo>
                  <a:lnTo>
                    <a:pt x="66" y="136"/>
                  </a:lnTo>
                  <a:lnTo>
                    <a:pt x="66" y="136"/>
                  </a:lnTo>
                  <a:lnTo>
                    <a:pt x="68" y="176"/>
                  </a:lnTo>
                  <a:lnTo>
                    <a:pt x="70" y="192"/>
                  </a:lnTo>
                  <a:lnTo>
                    <a:pt x="72" y="204"/>
                  </a:lnTo>
                  <a:lnTo>
                    <a:pt x="78" y="214"/>
                  </a:lnTo>
                  <a:lnTo>
                    <a:pt x="84" y="220"/>
                  </a:lnTo>
                  <a:lnTo>
                    <a:pt x="92" y="224"/>
                  </a:lnTo>
                  <a:lnTo>
                    <a:pt x="102" y="226"/>
                  </a:lnTo>
                  <a:lnTo>
                    <a:pt x="102" y="226"/>
                  </a:lnTo>
                  <a:lnTo>
                    <a:pt x="110" y="224"/>
                  </a:lnTo>
                  <a:lnTo>
                    <a:pt x="116" y="222"/>
                  </a:lnTo>
                  <a:lnTo>
                    <a:pt x="122" y="218"/>
                  </a:lnTo>
                  <a:lnTo>
                    <a:pt x="126" y="212"/>
                  </a:lnTo>
                  <a:lnTo>
                    <a:pt x="130" y="202"/>
                  </a:lnTo>
                  <a:lnTo>
                    <a:pt x="132" y="192"/>
                  </a:lnTo>
                  <a:lnTo>
                    <a:pt x="134" y="166"/>
                  </a:lnTo>
                  <a:lnTo>
                    <a:pt x="198" y="166"/>
                  </a:lnTo>
                  <a:lnTo>
                    <a:pt x="198" y="166"/>
                  </a:lnTo>
                  <a:lnTo>
                    <a:pt x="196" y="190"/>
                  </a:lnTo>
                  <a:lnTo>
                    <a:pt x="192" y="210"/>
                  </a:lnTo>
                  <a:lnTo>
                    <a:pt x="184" y="228"/>
                  </a:lnTo>
                  <a:lnTo>
                    <a:pt x="174" y="244"/>
                  </a:lnTo>
                  <a:lnTo>
                    <a:pt x="160" y="256"/>
                  </a:lnTo>
                  <a:lnTo>
                    <a:pt x="144" y="264"/>
                  </a:lnTo>
                  <a:lnTo>
                    <a:pt x="124" y="268"/>
                  </a:lnTo>
                  <a:lnTo>
                    <a:pt x="98" y="270"/>
                  </a:lnTo>
                  <a:lnTo>
                    <a:pt x="98" y="270"/>
                  </a:lnTo>
                  <a:lnTo>
                    <a:pt x="76" y="270"/>
                  </a:lnTo>
                  <a:lnTo>
                    <a:pt x="56" y="264"/>
                  </a:lnTo>
                  <a:lnTo>
                    <a:pt x="46" y="260"/>
                  </a:lnTo>
                  <a:lnTo>
                    <a:pt x="38" y="254"/>
                  </a:lnTo>
                  <a:lnTo>
                    <a:pt x="32" y="248"/>
                  </a:lnTo>
                  <a:lnTo>
                    <a:pt x="24" y="242"/>
                  </a:lnTo>
                  <a:lnTo>
                    <a:pt x="20" y="234"/>
                  </a:lnTo>
                  <a:lnTo>
                    <a:pt x="14" y="224"/>
                  </a:lnTo>
                  <a:lnTo>
                    <a:pt x="6" y="200"/>
                  </a:lnTo>
                  <a:lnTo>
                    <a:pt x="2" y="170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2" y="98"/>
                  </a:lnTo>
                  <a:lnTo>
                    <a:pt x="4" y="84"/>
                  </a:lnTo>
                  <a:lnTo>
                    <a:pt x="8" y="70"/>
                  </a:lnTo>
                  <a:lnTo>
                    <a:pt x="12" y="56"/>
                  </a:lnTo>
                  <a:lnTo>
                    <a:pt x="18" y="46"/>
                  </a:lnTo>
                  <a:lnTo>
                    <a:pt x="24" y="36"/>
                  </a:lnTo>
                  <a:lnTo>
                    <a:pt x="30" y="28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4" y="10"/>
                  </a:lnTo>
                  <a:lnTo>
                    <a:pt x="62" y="6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6" y="2"/>
                  </a:lnTo>
                  <a:lnTo>
                    <a:pt x="144" y="6"/>
                  </a:lnTo>
                  <a:lnTo>
                    <a:pt x="160" y="16"/>
                  </a:lnTo>
                  <a:lnTo>
                    <a:pt x="174" y="26"/>
                  </a:lnTo>
                  <a:lnTo>
                    <a:pt x="184" y="40"/>
                  </a:lnTo>
                  <a:lnTo>
                    <a:pt x="192" y="58"/>
                  </a:lnTo>
                  <a:lnTo>
                    <a:pt x="196" y="78"/>
                  </a:lnTo>
                  <a:lnTo>
                    <a:pt x="198" y="100"/>
                  </a:lnTo>
                  <a:lnTo>
                    <a:pt x="134" y="10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7" name="Freeform 31"/>
            <p:cNvSpPr>
              <a:spLocks noEditPoints="1"/>
            </p:cNvSpPr>
            <p:nvPr/>
          </p:nvSpPr>
          <p:spPr bwMode="auto">
            <a:xfrm>
              <a:off x="4544949" y="673735"/>
              <a:ext cx="323850" cy="428625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130" y="2"/>
                </a:cxn>
                <a:cxn ang="0">
                  <a:pos x="152" y="8"/>
                </a:cxn>
                <a:cxn ang="0">
                  <a:pos x="170" y="18"/>
                </a:cxn>
                <a:cxn ang="0">
                  <a:pos x="182" y="34"/>
                </a:cxn>
                <a:cxn ang="0">
                  <a:pos x="192" y="52"/>
                </a:cxn>
                <a:cxn ang="0">
                  <a:pos x="202" y="104"/>
                </a:cxn>
                <a:cxn ang="0">
                  <a:pos x="204" y="136"/>
                </a:cxn>
                <a:cxn ang="0">
                  <a:pos x="198" y="194"/>
                </a:cxn>
                <a:cxn ang="0">
                  <a:pos x="188" y="226"/>
                </a:cxn>
                <a:cxn ang="0">
                  <a:pos x="176" y="244"/>
                </a:cxn>
                <a:cxn ang="0">
                  <a:pos x="160" y="256"/>
                </a:cxn>
                <a:cxn ang="0">
                  <a:pos x="140" y="266"/>
                </a:cxn>
                <a:cxn ang="0">
                  <a:pos x="102" y="270"/>
                </a:cxn>
                <a:cxn ang="0">
                  <a:pos x="88" y="270"/>
                </a:cxn>
                <a:cxn ang="0">
                  <a:pos x="64" y="266"/>
                </a:cxn>
                <a:cxn ang="0">
                  <a:pos x="44" y="258"/>
                </a:cxn>
                <a:cxn ang="0">
                  <a:pos x="28" y="244"/>
                </a:cxn>
                <a:cxn ang="0">
                  <a:pos x="16" y="228"/>
                </a:cxn>
                <a:cxn ang="0">
                  <a:pos x="6" y="194"/>
                </a:cxn>
                <a:cxn ang="0">
                  <a:pos x="0" y="136"/>
                </a:cxn>
                <a:cxn ang="0">
                  <a:pos x="2" y="104"/>
                </a:cxn>
                <a:cxn ang="0">
                  <a:pos x="14" y="54"/>
                </a:cxn>
                <a:cxn ang="0">
                  <a:pos x="24" y="34"/>
                </a:cxn>
                <a:cxn ang="0">
                  <a:pos x="38" y="20"/>
                </a:cxn>
                <a:cxn ang="0">
                  <a:pos x="54" y="8"/>
                </a:cxn>
                <a:cxn ang="0">
                  <a:pos x="76" y="2"/>
                </a:cxn>
                <a:cxn ang="0">
                  <a:pos x="102" y="0"/>
                </a:cxn>
                <a:cxn ang="0">
                  <a:pos x="102" y="226"/>
                </a:cxn>
                <a:cxn ang="0">
                  <a:pos x="120" y="220"/>
                </a:cxn>
                <a:cxn ang="0">
                  <a:pos x="130" y="204"/>
                </a:cxn>
                <a:cxn ang="0">
                  <a:pos x="136" y="176"/>
                </a:cxn>
                <a:cxn ang="0">
                  <a:pos x="138" y="136"/>
                </a:cxn>
                <a:cxn ang="0">
                  <a:pos x="134" y="78"/>
                </a:cxn>
                <a:cxn ang="0">
                  <a:pos x="126" y="56"/>
                </a:cxn>
                <a:cxn ang="0">
                  <a:pos x="112" y="46"/>
                </a:cxn>
                <a:cxn ang="0">
                  <a:pos x="102" y="44"/>
                </a:cxn>
                <a:cxn ang="0">
                  <a:pos x="84" y="52"/>
                </a:cxn>
                <a:cxn ang="0">
                  <a:pos x="72" y="70"/>
                </a:cxn>
                <a:cxn ang="0">
                  <a:pos x="68" y="98"/>
                </a:cxn>
                <a:cxn ang="0">
                  <a:pos x="66" y="136"/>
                </a:cxn>
                <a:cxn ang="0">
                  <a:pos x="70" y="186"/>
                </a:cxn>
                <a:cxn ang="0">
                  <a:pos x="76" y="210"/>
                </a:cxn>
                <a:cxn ang="0">
                  <a:pos x="92" y="224"/>
                </a:cxn>
                <a:cxn ang="0">
                  <a:pos x="102" y="226"/>
                </a:cxn>
              </a:cxnLst>
              <a:rect l="0" t="0" r="r" b="b"/>
              <a:pathLst>
                <a:path w="204" h="270">
                  <a:moveTo>
                    <a:pt x="102" y="0"/>
                  </a:moveTo>
                  <a:lnTo>
                    <a:pt x="102" y="0"/>
                  </a:lnTo>
                  <a:lnTo>
                    <a:pt x="116" y="0"/>
                  </a:lnTo>
                  <a:lnTo>
                    <a:pt x="130" y="2"/>
                  </a:lnTo>
                  <a:lnTo>
                    <a:pt x="142" y="4"/>
                  </a:lnTo>
                  <a:lnTo>
                    <a:pt x="152" y="8"/>
                  </a:lnTo>
                  <a:lnTo>
                    <a:pt x="162" y="12"/>
                  </a:lnTo>
                  <a:lnTo>
                    <a:pt x="170" y="18"/>
                  </a:lnTo>
                  <a:lnTo>
                    <a:pt x="176" y="26"/>
                  </a:lnTo>
                  <a:lnTo>
                    <a:pt x="182" y="34"/>
                  </a:lnTo>
                  <a:lnTo>
                    <a:pt x="188" y="42"/>
                  </a:lnTo>
                  <a:lnTo>
                    <a:pt x="192" y="52"/>
                  </a:lnTo>
                  <a:lnTo>
                    <a:pt x="200" y="76"/>
                  </a:lnTo>
                  <a:lnTo>
                    <a:pt x="202" y="104"/>
                  </a:lnTo>
                  <a:lnTo>
                    <a:pt x="204" y="136"/>
                  </a:lnTo>
                  <a:lnTo>
                    <a:pt x="204" y="136"/>
                  </a:lnTo>
                  <a:lnTo>
                    <a:pt x="202" y="166"/>
                  </a:lnTo>
                  <a:lnTo>
                    <a:pt x="198" y="194"/>
                  </a:lnTo>
                  <a:lnTo>
                    <a:pt x="192" y="216"/>
                  </a:lnTo>
                  <a:lnTo>
                    <a:pt x="188" y="226"/>
                  </a:lnTo>
                  <a:lnTo>
                    <a:pt x="182" y="236"/>
                  </a:lnTo>
                  <a:lnTo>
                    <a:pt x="176" y="244"/>
                  </a:lnTo>
                  <a:lnTo>
                    <a:pt x="168" y="250"/>
                  </a:lnTo>
                  <a:lnTo>
                    <a:pt x="160" y="256"/>
                  </a:lnTo>
                  <a:lnTo>
                    <a:pt x="150" y="262"/>
                  </a:lnTo>
                  <a:lnTo>
                    <a:pt x="140" y="266"/>
                  </a:lnTo>
                  <a:lnTo>
                    <a:pt x="128" y="268"/>
                  </a:lnTo>
                  <a:lnTo>
                    <a:pt x="102" y="270"/>
                  </a:lnTo>
                  <a:lnTo>
                    <a:pt x="102" y="270"/>
                  </a:lnTo>
                  <a:lnTo>
                    <a:pt x="88" y="270"/>
                  </a:lnTo>
                  <a:lnTo>
                    <a:pt x="76" y="268"/>
                  </a:lnTo>
                  <a:lnTo>
                    <a:pt x="64" y="266"/>
                  </a:lnTo>
                  <a:lnTo>
                    <a:pt x="54" y="262"/>
                  </a:lnTo>
                  <a:lnTo>
                    <a:pt x="44" y="258"/>
                  </a:lnTo>
                  <a:lnTo>
                    <a:pt x="36" y="252"/>
                  </a:lnTo>
                  <a:lnTo>
                    <a:pt x="28" y="244"/>
                  </a:lnTo>
                  <a:lnTo>
                    <a:pt x="22" y="236"/>
                  </a:lnTo>
                  <a:lnTo>
                    <a:pt x="16" y="228"/>
                  </a:lnTo>
                  <a:lnTo>
                    <a:pt x="12" y="218"/>
                  </a:lnTo>
                  <a:lnTo>
                    <a:pt x="6" y="194"/>
                  </a:lnTo>
                  <a:lnTo>
                    <a:pt x="2" y="166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2" y="104"/>
                  </a:lnTo>
                  <a:lnTo>
                    <a:pt x="6" y="76"/>
                  </a:lnTo>
                  <a:lnTo>
                    <a:pt x="14" y="54"/>
                  </a:lnTo>
                  <a:lnTo>
                    <a:pt x="18" y="44"/>
                  </a:lnTo>
                  <a:lnTo>
                    <a:pt x="24" y="34"/>
                  </a:lnTo>
                  <a:lnTo>
                    <a:pt x="30" y="26"/>
                  </a:lnTo>
                  <a:lnTo>
                    <a:pt x="38" y="20"/>
                  </a:lnTo>
                  <a:lnTo>
                    <a:pt x="46" y="14"/>
                  </a:lnTo>
                  <a:lnTo>
                    <a:pt x="54" y="8"/>
                  </a:lnTo>
                  <a:lnTo>
                    <a:pt x="64" y="4"/>
                  </a:lnTo>
                  <a:lnTo>
                    <a:pt x="76" y="2"/>
                  </a:lnTo>
                  <a:lnTo>
                    <a:pt x="102" y="0"/>
                  </a:lnTo>
                  <a:lnTo>
                    <a:pt x="102" y="0"/>
                  </a:lnTo>
                  <a:close/>
                  <a:moveTo>
                    <a:pt x="102" y="226"/>
                  </a:moveTo>
                  <a:lnTo>
                    <a:pt x="102" y="226"/>
                  </a:lnTo>
                  <a:lnTo>
                    <a:pt x="112" y="224"/>
                  </a:lnTo>
                  <a:lnTo>
                    <a:pt x="120" y="220"/>
                  </a:lnTo>
                  <a:lnTo>
                    <a:pt x="126" y="214"/>
                  </a:lnTo>
                  <a:lnTo>
                    <a:pt x="130" y="204"/>
                  </a:lnTo>
                  <a:lnTo>
                    <a:pt x="134" y="192"/>
                  </a:lnTo>
                  <a:lnTo>
                    <a:pt x="136" y="176"/>
                  </a:lnTo>
                  <a:lnTo>
                    <a:pt x="138" y="136"/>
                  </a:lnTo>
                  <a:lnTo>
                    <a:pt x="138" y="136"/>
                  </a:lnTo>
                  <a:lnTo>
                    <a:pt x="136" y="94"/>
                  </a:lnTo>
                  <a:lnTo>
                    <a:pt x="134" y="78"/>
                  </a:lnTo>
                  <a:lnTo>
                    <a:pt x="130" y="66"/>
                  </a:lnTo>
                  <a:lnTo>
                    <a:pt x="126" y="56"/>
                  </a:lnTo>
                  <a:lnTo>
                    <a:pt x="120" y="50"/>
                  </a:lnTo>
                  <a:lnTo>
                    <a:pt x="112" y="46"/>
                  </a:lnTo>
                  <a:lnTo>
                    <a:pt x="102" y="44"/>
                  </a:lnTo>
                  <a:lnTo>
                    <a:pt x="102" y="44"/>
                  </a:lnTo>
                  <a:lnTo>
                    <a:pt x="92" y="46"/>
                  </a:lnTo>
                  <a:lnTo>
                    <a:pt x="84" y="52"/>
                  </a:lnTo>
                  <a:lnTo>
                    <a:pt x="76" y="60"/>
                  </a:lnTo>
                  <a:lnTo>
                    <a:pt x="72" y="70"/>
                  </a:lnTo>
                  <a:lnTo>
                    <a:pt x="70" y="84"/>
                  </a:lnTo>
                  <a:lnTo>
                    <a:pt x="68" y="98"/>
                  </a:lnTo>
                  <a:lnTo>
                    <a:pt x="66" y="136"/>
                  </a:lnTo>
                  <a:lnTo>
                    <a:pt x="66" y="136"/>
                  </a:lnTo>
                  <a:lnTo>
                    <a:pt x="68" y="172"/>
                  </a:lnTo>
                  <a:lnTo>
                    <a:pt x="70" y="186"/>
                  </a:lnTo>
                  <a:lnTo>
                    <a:pt x="72" y="200"/>
                  </a:lnTo>
                  <a:lnTo>
                    <a:pt x="76" y="210"/>
                  </a:lnTo>
                  <a:lnTo>
                    <a:pt x="84" y="218"/>
                  </a:lnTo>
                  <a:lnTo>
                    <a:pt x="92" y="224"/>
                  </a:lnTo>
                  <a:lnTo>
                    <a:pt x="102" y="226"/>
                  </a:lnTo>
                  <a:lnTo>
                    <a:pt x="102" y="22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  <p:sp>
          <p:nvSpPr>
            <p:cNvPr id="18" name="Freeform 32"/>
            <p:cNvSpPr>
              <a:spLocks/>
            </p:cNvSpPr>
            <p:nvPr/>
          </p:nvSpPr>
          <p:spPr bwMode="auto">
            <a:xfrm>
              <a:off x="4925949" y="673735"/>
              <a:ext cx="504825" cy="419100"/>
            </a:xfrm>
            <a:custGeom>
              <a:avLst/>
              <a:gdLst/>
              <a:ahLst/>
              <a:cxnLst>
                <a:cxn ang="0">
                  <a:pos x="62" y="6"/>
                </a:cxn>
                <a:cxn ang="0">
                  <a:pos x="64" y="32"/>
                </a:cxn>
                <a:cxn ang="0">
                  <a:pos x="76" y="18"/>
                </a:cxn>
                <a:cxn ang="0">
                  <a:pos x="92" y="8"/>
                </a:cxn>
                <a:cxn ang="0">
                  <a:pos x="128" y="0"/>
                </a:cxn>
                <a:cxn ang="0">
                  <a:pos x="140" y="0"/>
                </a:cxn>
                <a:cxn ang="0">
                  <a:pos x="158" y="6"/>
                </a:cxn>
                <a:cxn ang="0">
                  <a:pos x="174" y="16"/>
                </a:cxn>
                <a:cxn ang="0">
                  <a:pos x="184" y="32"/>
                </a:cxn>
                <a:cxn ang="0">
                  <a:pos x="188" y="40"/>
                </a:cxn>
                <a:cxn ang="0">
                  <a:pos x="194" y="32"/>
                </a:cxn>
                <a:cxn ang="0">
                  <a:pos x="206" y="16"/>
                </a:cxn>
                <a:cxn ang="0">
                  <a:pos x="222" y="6"/>
                </a:cxn>
                <a:cxn ang="0">
                  <a:pos x="242" y="0"/>
                </a:cxn>
                <a:cxn ang="0">
                  <a:pos x="254" y="0"/>
                </a:cxn>
                <a:cxn ang="0">
                  <a:pos x="282" y="4"/>
                </a:cxn>
                <a:cxn ang="0">
                  <a:pos x="302" y="20"/>
                </a:cxn>
                <a:cxn ang="0">
                  <a:pos x="314" y="44"/>
                </a:cxn>
                <a:cxn ang="0">
                  <a:pos x="318" y="76"/>
                </a:cxn>
                <a:cxn ang="0">
                  <a:pos x="252" y="264"/>
                </a:cxn>
                <a:cxn ang="0">
                  <a:pos x="252" y="84"/>
                </a:cxn>
                <a:cxn ang="0">
                  <a:pos x="246" y="60"/>
                </a:cxn>
                <a:cxn ang="0">
                  <a:pos x="238" y="52"/>
                </a:cxn>
                <a:cxn ang="0">
                  <a:pos x="226" y="50"/>
                </a:cxn>
                <a:cxn ang="0">
                  <a:pos x="218" y="52"/>
                </a:cxn>
                <a:cxn ang="0">
                  <a:pos x="206" y="56"/>
                </a:cxn>
                <a:cxn ang="0">
                  <a:pos x="198" y="68"/>
                </a:cxn>
                <a:cxn ang="0">
                  <a:pos x="192" y="84"/>
                </a:cxn>
                <a:cxn ang="0">
                  <a:pos x="192" y="264"/>
                </a:cxn>
                <a:cxn ang="0">
                  <a:pos x="126" y="84"/>
                </a:cxn>
                <a:cxn ang="0">
                  <a:pos x="124" y="70"/>
                </a:cxn>
                <a:cxn ang="0">
                  <a:pos x="116" y="56"/>
                </a:cxn>
                <a:cxn ang="0">
                  <a:pos x="106" y="50"/>
                </a:cxn>
                <a:cxn ang="0">
                  <a:pos x="100" y="50"/>
                </a:cxn>
                <a:cxn ang="0">
                  <a:pos x="86" y="54"/>
                </a:cxn>
                <a:cxn ang="0">
                  <a:pos x="74" y="62"/>
                </a:cxn>
                <a:cxn ang="0">
                  <a:pos x="68" y="76"/>
                </a:cxn>
                <a:cxn ang="0">
                  <a:pos x="66" y="94"/>
                </a:cxn>
                <a:cxn ang="0">
                  <a:pos x="0" y="264"/>
                </a:cxn>
              </a:cxnLst>
              <a:rect l="0" t="0" r="r" b="b"/>
              <a:pathLst>
                <a:path w="318" h="264">
                  <a:moveTo>
                    <a:pt x="0" y="6"/>
                  </a:moveTo>
                  <a:lnTo>
                    <a:pt x="62" y="6"/>
                  </a:lnTo>
                  <a:lnTo>
                    <a:pt x="62" y="32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76" y="18"/>
                  </a:lnTo>
                  <a:lnTo>
                    <a:pt x="84" y="12"/>
                  </a:lnTo>
                  <a:lnTo>
                    <a:pt x="92" y="8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40" y="0"/>
                  </a:lnTo>
                  <a:lnTo>
                    <a:pt x="150" y="2"/>
                  </a:lnTo>
                  <a:lnTo>
                    <a:pt x="158" y="6"/>
                  </a:lnTo>
                  <a:lnTo>
                    <a:pt x="166" y="10"/>
                  </a:lnTo>
                  <a:lnTo>
                    <a:pt x="174" y="16"/>
                  </a:lnTo>
                  <a:lnTo>
                    <a:pt x="180" y="24"/>
                  </a:lnTo>
                  <a:lnTo>
                    <a:pt x="184" y="32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94" y="32"/>
                  </a:lnTo>
                  <a:lnTo>
                    <a:pt x="198" y="22"/>
                  </a:lnTo>
                  <a:lnTo>
                    <a:pt x="206" y="16"/>
                  </a:lnTo>
                  <a:lnTo>
                    <a:pt x="214" y="10"/>
                  </a:lnTo>
                  <a:lnTo>
                    <a:pt x="222" y="6"/>
                  </a:lnTo>
                  <a:lnTo>
                    <a:pt x="232" y="2"/>
                  </a:lnTo>
                  <a:lnTo>
                    <a:pt x="242" y="0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70" y="0"/>
                  </a:lnTo>
                  <a:lnTo>
                    <a:pt x="282" y="4"/>
                  </a:lnTo>
                  <a:lnTo>
                    <a:pt x="294" y="10"/>
                  </a:lnTo>
                  <a:lnTo>
                    <a:pt x="302" y="20"/>
                  </a:lnTo>
                  <a:lnTo>
                    <a:pt x="310" y="30"/>
                  </a:lnTo>
                  <a:lnTo>
                    <a:pt x="314" y="44"/>
                  </a:lnTo>
                  <a:lnTo>
                    <a:pt x="318" y="60"/>
                  </a:lnTo>
                  <a:lnTo>
                    <a:pt x="318" y="76"/>
                  </a:lnTo>
                  <a:lnTo>
                    <a:pt x="318" y="264"/>
                  </a:lnTo>
                  <a:lnTo>
                    <a:pt x="252" y="264"/>
                  </a:lnTo>
                  <a:lnTo>
                    <a:pt x="252" y="84"/>
                  </a:lnTo>
                  <a:lnTo>
                    <a:pt x="252" y="84"/>
                  </a:lnTo>
                  <a:lnTo>
                    <a:pt x="250" y="70"/>
                  </a:lnTo>
                  <a:lnTo>
                    <a:pt x="246" y="60"/>
                  </a:lnTo>
                  <a:lnTo>
                    <a:pt x="242" y="56"/>
                  </a:lnTo>
                  <a:lnTo>
                    <a:pt x="238" y="52"/>
                  </a:lnTo>
                  <a:lnTo>
                    <a:pt x="232" y="50"/>
                  </a:lnTo>
                  <a:lnTo>
                    <a:pt x="226" y="50"/>
                  </a:lnTo>
                  <a:lnTo>
                    <a:pt x="226" y="50"/>
                  </a:lnTo>
                  <a:lnTo>
                    <a:pt x="218" y="52"/>
                  </a:lnTo>
                  <a:lnTo>
                    <a:pt x="212" y="54"/>
                  </a:lnTo>
                  <a:lnTo>
                    <a:pt x="206" y="56"/>
                  </a:lnTo>
                  <a:lnTo>
                    <a:pt x="202" y="62"/>
                  </a:lnTo>
                  <a:lnTo>
                    <a:pt x="198" y="68"/>
                  </a:lnTo>
                  <a:lnTo>
                    <a:pt x="194" y="76"/>
                  </a:lnTo>
                  <a:lnTo>
                    <a:pt x="192" y="84"/>
                  </a:lnTo>
                  <a:lnTo>
                    <a:pt x="192" y="94"/>
                  </a:lnTo>
                  <a:lnTo>
                    <a:pt x="192" y="264"/>
                  </a:lnTo>
                  <a:lnTo>
                    <a:pt x="126" y="264"/>
                  </a:lnTo>
                  <a:lnTo>
                    <a:pt x="126" y="84"/>
                  </a:lnTo>
                  <a:lnTo>
                    <a:pt x="126" y="84"/>
                  </a:lnTo>
                  <a:lnTo>
                    <a:pt x="124" y="70"/>
                  </a:lnTo>
                  <a:lnTo>
                    <a:pt x="120" y="60"/>
                  </a:lnTo>
                  <a:lnTo>
                    <a:pt x="116" y="56"/>
                  </a:lnTo>
                  <a:lnTo>
                    <a:pt x="112" y="52"/>
                  </a:lnTo>
                  <a:lnTo>
                    <a:pt x="106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92" y="52"/>
                  </a:lnTo>
                  <a:lnTo>
                    <a:pt x="86" y="54"/>
                  </a:lnTo>
                  <a:lnTo>
                    <a:pt x="80" y="56"/>
                  </a:lnTo>
                  <a:lnTo>
                    <a:pt x="74" y="62"/>
                  </a:lnTo>
                  <a:lnTo>
                    <a:pt x="70" y="68"/>
                  </a:lnTo>
                  <a:lnTo>
                    <a:pt x="68" y="76"/>
                  </a:lnTo>
                  <a:lnTo>
                    <a:pt x="66" y="84"/>
                  </a:lnTo>
                  <a:lnTo>
                    <a:pt x="66" y="94"/>
                  </a:lnTo>
                  <a:lnTo>
                    <a:pt x="66" y="264"/>
                  </a:lnTo>
                  <a:lnTo>
                    <a:pt x="0" y="26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292929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19" name="Rectangle 18">
            <a:hlinkClick r:id="rId3"/>
          </p:cNvPr>
          <p:cNvSpPr/>
          <p:nvPr userDrawn="1"/>
        </p:nvSpPr>
        <p:spPr bwMode="auto">
          <a:xfrm>
            <a:off x="3669030" y="6314349"/>
            <a:ext cx="1805940" cy="283464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endParaRPr lang="en-US" sz="1400" smtClean="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20" name="Rectangle 4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2303082" y="3267925"/>
            <a:ext cx="4537841" cy="355482"/>
          </a:xfrm>
        </p:spPr>
        <p:txBody>
          <a:bodyPr/>
          <a:lstStyle>
            <a:lvl1pPr marL="0" indent="0" algn="ctr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sz="1800" b="1" baseline="0">
                <a:solidFill>
                  <a:srgbClr val="D9D9D9"/>
                </a:solidFill>
                <a:latin typeface="Arial Narrow" pitchFamily="34" charset="0"/>
              </a:defRPr>
            </a:lvl1pPr>
          </a:lstStyle>
          <a:p>
            <a:r>
              <a:rPr lang="en-US" dirty="0" smtClean="0"/>
              <a:t>Click to edit subtitle text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3666143"/>
            <a:ext cx="4572000" cy="107721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  <a:latin typeface="+mj-lt"/>
              </a:defRPr>
            </a:lvl1pPr>
            <a:lvl2pPr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algn="ctr"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algn="ctr">
              <a:buNone/>
              <a:defRPr sz="18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Second level</a:t>
            </a:r>
          </a:p>
          <a:p>
            <a:pPr lvl="0"/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Fourth level</a:t>
            </a:r>
          </a:p>
          <a:p>
            <a:pPr lvl="0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94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BFC7-A4D4-4BFC-AA3C-B7D42C634817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021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BFC7-A4D4-4BFC-AA3C-B7D42C634817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188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BFC7-A4D4-4BFC-AA3C-B7D42C634817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94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BFC7-A4D4-4BFC-AA3C-B7D42C634817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555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BFC7-A4D4-4BFC-AA3C-B7D42C634817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80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8F5D-09CF-4B12-BCB2-FCB998BDD8B8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046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BFC7-A4D4-4BFC-AA3C-B7D42C634817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775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BFC7-A4D4-4BFC-AA3C-B7D42C634817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397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BFC7-A4D4-4BFC-AA3C-B7D42C634817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03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BFC7-A4D4-4BFC-AA3C-B7D42C634817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744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BFC7-A4D4-4BFC-AA3C-B7D42C634817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763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BFC7-A4D4-4BFC-AA3C-B7D42C634817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7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8F5D-09CF-4B12-BCB2-FCB998BDD8B8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3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8F5D-09CF-4B12-BCB2-FCB998BDD8B8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12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E91A8F5D-09CF-4B12-BCB2-FCB998BDD8B8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16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E91A8F5D-09CF-4B12-BCB2-FCB998BDD8B8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6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8F5D-09CF-4B12-BCB2-FCB998BDD8B8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8F5D-09CF-4B12-BCB2-FCB998BDD8B8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4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A8F5D-09CF-4B12-BCB2-FCB998BDD8B8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39C3C-0F6E-4C9D-9BD6-336196307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7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11" descr="ppt_4-3_text-no-color.png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405564"/>
            <a:ext cx="91440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33414" y="177800"/>
            <a:ext cx="8205787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8176" y="1225550"/>
            <a:ext cx="8201025" cy="2001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Slide Number Placeholder 7"/>
          <p:cNvSpPr txBox="1">
            <a:spLocks/>
          </p:cNvSpPr>
          <p:nvPr/>
        </p:nvSpPr>
        <p:spPr>
          <a:xfrm>
            <a:off x="8591550" y="6124576"/>
            <a:ext cx="552450" cy="314325"/>
          </a:xfrm>
          <a:prstGeom prst="rect">
            <a:avLst/>
          </a:prstGeom>
        </p:spPr>
        <p:txBody>
          <a:bodyPr anchor="ctr"/>
          <a:lstStyle/>
          <a:p>
            <a:pPr algn="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fld id="{4E75C7A2-4D03-4E3A-8789-D5A3CA26C55E}" type="slidenum">
              <a:rPr lang="en-US" sz="800">
                <a:solidFill>
                  <a:srgbClr val="B0B7BB"/>
                </a:solidFill>
                <a:ea typeface="ＭＳ Ｐゴシック" pitchFamily="34" charset="-128"/>
              </a:rPr>
              <a:pPr algn="r" fontAlgn="base">
                <a:spcBef>
                  <a:spcPct val="50000"/>
                </a:spcBef>
                <a:spcAft>
                  <a:spcPct val="17000"/>
                </a:spcAft>
                <a:buClr>
                  <a:srgbClr val="000000"/>
                </a:buClr>
                <a:buFont typeface="Wingdings" pitchFamily="2" charset="2"/>
                <a:buNone/>
              </a:pPr>
              <a:t>‹#›</a:t>
            </a:fld>
            <a:endParaRPr lang="en-US" sz="800">
              <a:solidFill>
                <a:srgbClr val="B0B7BB"/>
              </a:solidFill>
              <a:ea typeface="ＭＳ Ｐゴシック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0" y="201168"/>
            <a:ext cx="530352" cy="438912"/>
          </a:xfrm>
          <a:prstGeom prst="rect">
            <a:avLst/>
          </a:prstGeom>
          <a:solidFill>
            <a:srgbClr val="FF891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17000"/>
              </a:spcAft>
              <a:buClr>
                <a:srgbClr val="000000"/>
              </a:buClr>
              <a:buFont typeface="Wingdings" pitchFamily="2" charset="2"/>
              <a:buNone/>
            </a:pPr>
            <a:endParaRPr lang="en-US" sz="1400" smtClean="0">
              <a:solidFill>
                <a:srgbClr val="292929"/>
              </a:solidFill>
              <a:ea typeface="ＭＳ Ｐゴシック" pitchFamily="34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19400" y="6553200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ctr" eaLnBrk="0" hangingPunct="0">
              <a:defRPr/>
            </a:pPr>
            <a:r>
              <a:rPr lang="en-US" sz="600" b="1" kern="0" dirty="0" smtClean="0">
                <a:solidFill>
                  <a:srgbClr val="52719E"/>
                </a:solidFill>
                <a:ea typeface="ＭＳ Ｐゴシック" pitchFamily="34" charset="-128"/>
              </a:rPr>
              <a:t/>
            </a:r>
            <a:br>
              <a:rPr lang="en-US" sz="600" b="1" kern="0" dirty="0" smtClean="0">
                <a:solidFill>
                  <a:srgbClr val="52719E"/>
                </a:solidFill>
                <a:ea typeface="ＭＳ Ｐゴシック" pitchFamily="34" charset="-128"/>
              </a:rPr>
            </a:br>
            <a:r>
              <a:rPr lang="en-US" sz="600" b="1" kern="0" dirty="0">
                <a:solidFill>
                  <a:srgbClr val="52719E"/>
                </a:solidFill>
                <a:ea typeface="ＭＳ Ｐゴシック" pitchFamily="34" charset="-128"/>
              </a:rPr>
              <a:t>Copyright © </a:t>
            </a:r>
            <a:r>
              <a:rPr lang="en-US" sz="600" b="1" kern="0" dirty="0" smtClean="0">
                <a:solidFill>
                  <a:srgbClr val="52719E"/>
                </a:solidFill>
                <a:ea typeface="ＭＳ Ｐゴシック" pitchFamily="34" charset="-128"/>
              </a:rPr>
              <a:t>2011, </a:t>
            </a:r>
            <a:r>
              <a:rPr lang="en-US" sz="600" b="1" kern="0" dirty="0">
                <a:solidFill>
                  <a:srgbClr val="52719E"/>
                </a:solidFill>
                <a:ea typeface="ＭＳ Ｐゴシック" pitchFamily="34" charset="-128"/>
              </a:rPr>
              <a:t>SAS 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5542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 b="1">
          <a:solidFill>
            <a:srgbClr val="0053C3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 b="1">
          <a:solidFill>
            <a:srgbClr val="0053C3"/>
          </a:solidFill>
          <a:latin typeface="Arial Narrow" pitchFamily="34" charset="0"/>
          <a:ea typeface="ＭＳ Ｐゴシック" pitchFamily="-112" charset="-128"/>
          <a:cs typeface="ＭＳ Ｐゴシック" pitchFamily="-112" charset="-128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 b="1">
          <a:solidFill>
            <a:srgbClr val="0053C3"/>
          </a:solidFill>
          <a:latin typeface="Arial Narrow" pitchFamily="34" charset="0"/>
          <a:ea typeface="ＭＳ Ｐゴシック" pitchFamily="-112" charset="-128"/>
          <a:cs typeface="ＭＳ Ｐゴシック" pitchFamily="-112" charset="-128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 b="1">
          <a:solidFill>
            <a:srgbClr val="0053C3"/>
          </a:solidFill>
          <a:latin typeface="Arial Narrow" pitchFamily="34" charset="0"/>
          <a:ea typeface="ＭＳ Ｐゴシック" pitchFamily="-112" charset="-128"/>
          <a:cs typeface="ＭＳ Ｐゴシック" pitchFamily="-112" charset="-128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 b="1">
          <a:solidFill>
            <a:srgbClr val="0053C3"/>
          </a:solidFill>
          <a:latin typeface="Arial Narrow" pitchFamily="34" charset="0"/>
          <a:ea typeface="ＭＳ Ｐゴシック" pitchFamily="-112" charset="-128"/>
          <a:cs typeface="ＭＳ Ｐゴシック" pitchFamily="-112" charset="-128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>
          <a:solidFill>
            <a:srgbClr val="292929"/>
          </a:solidFill>
          <a:latin typeface="Arial Narrow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>
          <a:solidFill>
            <a:srgbClr val="292929"/>
          </a:solidFill>
          <a:latin typeface="Arial Narrow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>
          <a:solidFill>
            <a:srgbClr val="292929"/>
          </a:solidFill>
          <a:latin typeface="Arial Narrow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>
          <a:solidFill>
            <a:srgbClr val="292929"/>
          </a:solidFill>
          <a:latin typeface="Arial Narrow" pitchFamily="34" charset="0"/>
        </a:defRPr>
      </a:lvl9pPr>
    </p:titleStyle>
    <p:bodyStyle>
      <a:lvl1pPr marL="347663" indent="-347663" algn="l" rtl="0" eaLnBrk="1" fontAlgn="base" hangingPunct="1">
        <a:lnSpc>
          <a:spcPct val="90000"/>
        </a:lnSpc>
        <a:spcBef>
          <a:spcPct val="35000"/>
        </a:spcBef>
        <a:spcAft>
          <a:spcPct val="17000"/>
        </a:spcAft>
        <a:buClr>
          <a:schemeClr val="accent2"/>
        </a:buClr>
        <a:buFont typeface="Wingdings" pitchFamily="2" charset="2"/>
        <a:buChar char="§"/>
        <a:defRPr sz="2400">
          <a:solidFill>
            <a:srgbClr val="292929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684213" indent="-222250" algn="l" rtl="0" eaLnBrk="1" fontAlgn="base" hangingPunct="1">
        <a:lnSpc>
          <a:spcPct val="92000"/>
        </a:lnSpc>
        <a:spcBef>
          <a:spcPct val="17000"/>
        </a:spcBef>
        <a:spcAft>
          <a:spcPct val="1700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bg2"/>
          </a:solidFill>
          <a:latin typeface="+mn-lt"/>
          <a:ea typeface="ＭＳ Ｐゴシック" pitchFamily="-112" charset="-128"/>
        </a:defRPr>
      </a:lvl2pPr>
      <a:lvl3pPr marL="1025525" indent="-227013" algn="l" rtl="0" eaLnBrk="1" fontAlgn="base" hangingPunct="1">
        <a:lnSpc>
          <a:spcPct val="92000"/>
        </a:lnSpc>
        <a:spcBef>
          <a:spcPct val="17000"/>
        </a:spcBef>
        <a:spcAft>
          <a:spcPct val="17000"/>
        </a:spcAft>
        <a:buClr>
          <a:schemeClr val="accent2"/>
        </a:buClr>
        <a:buFont typeface="Arial" pitchFamily="34" charset="0"/>
        <a:buChar char="»"/>
        <a:defRPr sz="2000">
          <a:solidFill>
            <a:schemeClr val="bg2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»"/>
        <a:defRPr sz="2000">
          <a:solidFill>
            <a:schemeClr val="bg2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–"/>
        <a:defRPr sz="2000">
          <a:solidFill>
            <a:schemeClr val="bg2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CBFC7-A4D4-4BFC-AA3C-B7D42C634817}" type="datetimeFigureOut">
              <a:rPr lang="en-US" smtClean="0"/>
              <a:t>3/19/2013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180DE-F250-4ACD-BEBA-820DC43AA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2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hyperlink" Target="http://www.infomall.org/X-InformaticsSpring2013/index.html" TargetMode="External"/><Relationship Id="rId4" Type="http://schemas.openxmlformats.org/officeDocument/2006/relationships/hyperlink" Target="mailto:gcf@indiana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hyperlink" Target="http://fisheritcenter.haas.berkeley.edu/Big_Data/index.html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4" Type="http://schemas.openxmlformats.org/officeDocument/2006/relationships/hyperlink" Target="http://fisheritcenter.haas.berkeley.edu/Big_Data/index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hyperlink" Target="http://fisheritcenter.haas.berkeley.edu/Big_Data/index.html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4" Type="http://schemas.openxmlformats.org/officeDocument/2006/relationships/hyperlink" Target="http://cs.metrostate.edu/~sbd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4" Type="http://schemas.openxmlformats.org/officeDocument/2006/relationships/hyperlink" Target="http://fisheritcenter.haas.berkeley.edu/Big_Data/index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4" Type="http://schemas.openxmlformats.org/officeDocument/2006/relationships/hyperlink" Target="http://fisheritcenter.haas.berkeley.edu/Big_Data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4" Type="http://schemas.openxmlformats.org/officeDocument/2006/relationships/hyperlink" Target="http://fisheritcenter.haas.berkeley.edu/Big_Data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hyperlink" Target="http://fisheritcenter.haas.berkeley.edu/Big_Data/index.htm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838201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X-Informatics Introduction:</a:t>
            </a:r>
            <a:br>
              <a:rPr lang="en-US" b="1" dirty="0" smtClean="0"/>
            </a:br>
            <a:r>
              <a:rPr lang="en-US" b="1" dirty="0" smtClean="0"/>
              <a:t>What is</a:t>
            </a:r>
            <a:br>
              <a:rPr lang="en-US" b="1" dirty="0" smtClean="0"/>
            </a:br>
            <a:r>
              <a:rPr lang="en-US" b="1" dirty="0" smtClean="0"/>
              <a:t>Big Data, Data Analytics </a:t>
            </a:r>
            <a:br>
              <a:rPr lang="en-US" b="1" dirty="0" smtClean="0"/>
            </a:br>
            <a:r>
              <a:rPr lang="en-US" b="1" dirty="0" smtClean="0"/>
              <a:t>and X-Informatics? Part I</a:t>
            </a:r>
            <a:endParaRPr lang="en-US" b="1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04800" y="3048000"/>
            <a:ext cx="8382000" cy="3810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January 7 2013</a:t>
            </a:r>
          </a:p>
          <a:p>
            <a:r>
              <a:rPr lang="en-US" sz="3600" dirty="0" smtClean="0"/>
              <a:t>Geoffrey Fox</a:t>
            </a:r>
          </a:p>
          <a:p>
            <a:pPr lvl="0">
              <a:defRPr/>
            </a:pPr>
            <a:r>
              <a:rPr lang="en-US" dirty="0">
                <a:hlinkClick r:id="rId4"/>
              </a:rPr>
              <a:t>gcf@indiana.edu</a:t>
            </a:r>
            <a:r>
              <a:rPr lang="en-US" dirty="0"/>
              <a:t>            </a:t>
            </a:r>
          </a:p>
          <a:p>
            <a:pPr lvl="0">
              <a:defRPr/>
            </a:pPr>
            <a:r>
              <a:rPr lang="en-US" dirty="0"/>
              <a:t>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www.infomall.org/X-InformaticsSpring2013/index.html</a:t>
            </a:r>
            <a:r>
              <a:rPr lang="en-US" dirty="0" smtClean="0"/>
              <a:t> </a:t>
            </a:r>
            <a:endParaRPr lang="en-US" dirty="0"/>
          </a:p>
          <a:p>
            <a:pPr>
              <a:defRPr/>
            </a:pPr>
            <a:endParaRPr lang="en-US" dirty="0"/>
          </a:p>
          <a:p>
            <a:pPr lvl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Associate Dean for Research and Graduate Studies,  School of Informatics and Computing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Indiana University Bloomington</a:t>
            </a:r>
          </a:p>
          <a:p>
            <a:r>
              <a:rPr lang="en-US" dirty="0" smtClean="0"/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113092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22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>
              <p:custDataLst>
                <p:tags r:id="rId2"/>
              </p:custDataLst>
            </p:nvPr>
          </p:nvSpPr>
          <p:spPr>
            <a:xfrm>
              <a:off x="2590800" y="1491735"/>
              <a:ext cx="187891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Internet of Things</a:t>
              </a:r>
              <a:endParaRPr lang="en-US" b="1" dirty="0"/>
            </a:p>
          </p:txBody>
        </p:sp>
      </p:grpSp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32658" y="6550225"/>
            <a:ext cx="613954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err="1"/>
              <a:t>Ruh</a:t>
            </a:r>
            <a:r>
              <a:rPr lang="en-US" sz="1400" dirty="0"/>
              <a:t> VP Software GE </a:t>
            </a:r>
            <a:r>
              <a:rPr lang="en-US" sz="1400" u="sng" dirty="0">
                <a:hlinkClick r:id="rId5"/>
              </a:rPr>
              <a:t>http://fisheritcenter.haas.berkeley.edu/Big_Data/index.html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655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>
            <p:custDataLst>
              <p:tags r:id="rId1"/>
            </p:custDataLst>
          </p:nvPr>
        </p:nvSpPr>
        <p:spPr>
          <a:xfrm>
            <a:off x="32658" y="6550225"/>
            <a:ext cx="613954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err="1"/>
              <a:t>Ruh</a:t>
            </a:r>
            <a:r>
              <a:rPr lang="en-US" sz="1400" dirty="0"/>
              <a:t> VP Software GE </a:t>
            </a:r>
            <a:r>
              <a:rPr lang="en-US" sz="1400" u="sng" dirty="0">
                <a:hlinkClick r:id="rId4"/>
              </a:rPr>
              <a:t>http://fisheritcenter.haas.berkeley.edu/Big_Data/index.html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179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>
            <p:custDataLst>
              <p:tags r:id="rId1"/>
            </p:custDataLst>
          </p:nvPr>
        </p:nvSpPr>
        <p:spPr>
          <a:xfrm>
            <a:off x="32658" y="6550225"/>
            <a:ext cx="6139543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err="1"/>
              <a:t>Ruh</a:t>
            </a:r>
            <a:r>
              <a:rPr lang="en-US" sz="1400" dirty="0"/>
              <a:t> VP Software GE </a:t>
            </a:r>
            <a:r>
              <a:rPr lang="en-US" sz="1400" u="sng" dirty="0">
                <a:hlinkClick r:id="rId5"/>
              </a:rPr>
              <a:t>http://fisheritcenter.haas.berkeley.edu/Big_Data/index.html</a:t>
            </a:r>
            <a:endParaRPr lang="en-US" sz="1400" dirty="0"/>
          </a:p>
        </p:txBody>
      </p:sp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6858000" y="3429000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MM = Million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6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 smtClean="0"/>
              <a:t>Data Deluge  </a:t>
            </a:r>
            <a:br>
              <a:rPr lang="en-US" sz="5400" b="1" dirty="0" smtClean="0"/>
            </a:br>
            <a:r>
              <a:rPr lang="en-US" sz="5400" b="1" dirty="0" smtClean="0"/>
              <a:t>Internet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1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" t="9681" r="1594" b="3131"/>
          <a:stretch/>
        </p:blipFill>
        <p:spPr bwMode="auto">
          <a:xfrm>
            <a:off x="13252" y="1172531"/>
            <a:ext cx="9144000" cy="514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>
            <p:custDataLst>
              <p:tags r:id="rId1"/>
            </p:custDataLst>
          </p:nvPr>
        </p:nvSpPr>
        <p:spPr>
          <a:xfrm>
            <a:off x="76200" y="6351431"/>
            <a:ext cx="3795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hlinkClick r:id="rId4"/>
              </a:rPr>
              <a:t>http</a:t>
            </a:r>
            <a:r>
              <a:rPr lang="en-US" u="sng" dirty="0">
                <a:hlinkClick r:id="rId4"/>
              </a:rPr>
              <a:t>://cs.metrostate.edu/~sbd</a:t>
            </a:r>
            <a:r>
              <a:rPr lang="en-US" u="sng" dirty="0" smtClean="0">
                <a:hlinkClick r:id="rId4"/>
              </a:rPr>
              <a:t>/</a:t>
            </a:r>
            <a:r>
              <a:rPr lang="en-US" dirty="0" smtClean="0"/>
              <a:t> Oracle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4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>
            <p:custDataLst>
              <p:tags r:id="rId1"/>
            </p:custDataLst>
          </p:nvPr>
        </p:nvSpPr>
        <p:spPr>
          <a:xfrm>
            <a:off x="0" y="173669"/>
            <a:ext cx="830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Anjul</a:t>
            </a:r>
            <a:r>
              <a:rPr lang="en-US" sz="1600" dirty="0"/>
              <a:t> </a:t>
            </a:r>
            <a:r>
              <a:rPr lang="en-US" sz="1600" dirty="0" err="1"/>
              <a:t>Bhambhri</a:t>
            </a:r>
            <a:r>
              <a:rPr lang="en-US" sz="1600" dirty="0"/>
              <a:t>, VP of Big Data, </a:t>
            </a:r>
            <a:r>
              <a:rPr lang="en-US" sz="1600" dirty="0" smtClean="0"/>
              <a:t>IBM    </a:t>
            </a:r>
            <a:r>
              <a:rPr lang="en-US" sz="1600" u="sng" dirty="0" smtClean="0">
                <a:hlinkClick r:id="rId4"/>
              </a:rPr>
              <a:t>http</a:t>
            </a:r>
            <a:r>
              <a:rPr lang="en-US" sz="1600" u="sng" dirty="0">
                <a:hlinkClick r:id="rId4"/>
              </a:rPr>
              <a:t>://fisheritcenter.haas.berkeley.edu/Big_Data/index.html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39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jess3.com/media/projects/149/JESS3_GeoSocialUniverse_3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>
            <p:custDataLst>
              <p:tags r:id="rId1"/>
            </p:custDataLst>
          </p:nvPr>
        </p:nvSpPr>
        <p:spPr>
          <a:xfrm>
            <a:off x="4038602" y="30870"/>
            <a:ext cx="3844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http://jess3.com/geosocial-universe-2/</a:t>
            </a:r>
          </a:p>
        </p:txBody>
      </p:sp>
    </p:spTree>
    <p:extLst>
      <p:ext uri="{BB962C8B-B14F-4D97-AF65-F5344CB8AC3E}">
        <p14:creationId xmlns:p14="http://schemas.microsoft.com/office/powerpoint/2010/main" val="24102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 smtClean="0"/>
              <a:t>Data Deluge  </a:t>
            </a:r>
            <a:br>
              <a:rPr lang="en-US" sz="5400" b="1" dirty="0" smtClean="0"/>
            </a:br>
            <a:r>
              <a:rPr lang="en-US" sz="5400" b="1" dirty="0" smtClean="0"/>
              <a:t>Business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>
            <p:custDataLst>
              <p:tags r:id="rId1"/>
            </p:custDataLst>
          </p:nvPr>
        </p:nvSpPr>
        <p:spPr>
          <a:xfrm>
            <a:off x="0" y="6519446"/>
            <a:ext cx="830580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err="1"/>
              <a:t>Anjul</a:t>
            </a:r>
            <a:r>
              <a:rPr lang="en-US" sz="1600" dirty="0"/>
              <a:t> </a:t>
            </a:r>
            <a:r>
              <a:rPr lang="en-US" sz="1600" dirty="0" err="1"/>
              <a:t>Bhambhri</a:t>
            </a:r>
            <a:r>
              <a:rPr lang="en-US" sz="1600" dirty="0"/>
              <a:t>, VP of Big Data, </a:t>
            </a:r>
            <a:r>
              <a:rPr lang="en-US" sz="1600" dirty="0" smtClean="0"/>
              <a:t>IBM    </a:t>
            </a:r>
            <a:r>
              <a:rPr lang="en-US" sz="1600" u="sng" dirty="0" smtClean="0">
                <a:hlinkClick r:id="rId4"/>
              </a:rPr>
              <a:t>http</a:t>
            </a:r>
            <a:r>
              <a:rPr lang="en-US" sz="1600" u="sng" dirty="0">
                <a:hlinkClick r:id="rId4"/>
              </a:rPr>
              <a:t>://fisheritcenter.haas.berkeley.edu/Big_Data/index.html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899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-13063"/>
            <a:ext cx="893420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>
            <p:custDataLst>
              <p:tags r:id="rId1"/>
            </p:custDataLst>
          </p:nvPr>
        </p:nvSpPr>
        <p:spPr>
          <a:xfrm>
            <a:off x="0" y="6506383"/>
            <a:ext cx="830580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err="1"/>
              <a:t>Anjul</a:t>
            </a:r>
            <a:r>
              <a:rPr lang="en-US" sz="1600" dirty="0"/>
              <a:t> </a:t>
            </a:r>
            <a:r>
              <a:rPr lang="en-US" sz="1600" dirty="0" err="1"/>
              <a:t>Bhambhri</a:t>
            </a:r>
            <a:r>
              <a:rPr lang="en-US" sz="1600" dirty="0"/>
              <a:t>, VP of Big Data, </a:t>
            </a:r>
            <a:r>
              <a:rPr lang="en-US" sz="1600" dirty="0" smtClean="0"/>
              <a:t>IBM    </a:t>
            </a:r>
            <a:r>
              <a:rPr lang="en-US" sz="1600" u="sng" dirty="0" smtClean="0">
                <a:hlinkClick r:id="rId4"/>
              </a:rPr>
              <a:t>http</a:t>
            </a:r>
            <a:r>
              <a:rPr lang="en-US" sz="1600" u="sng" dirty="0">
                <a:hlinkClick r:id="rId4"/>
              </a:rPr>
              <a:t>://fisheritcenter.haas.berkeley.edu/Big_Data/index.html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743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>
            <p:custDataLst>
              <p:tags r:id="rId1"/>
            </p:custDataLst>
          </p:nvPr>
        </p:nvSpPr>
        <p:spPr>
          <a:xfrm>
            <a:off x="152400" y="6139935"/>
            <a:ext cx="23314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CDR = Call Data Record</a:t>
            </a:r>
            <a:endParaRPr lang="en-US" dirty="0"/>
          </a:p>
        </p:txBody>
      </p:sp>
      <p:sp>
        <p:nvSpPr>
          <p:cNvPr id="4" name="Rectangle 3"/>
          <p:cNvSpPr/>
          <p:nvPr>
            <p:custDataLst>
              <p:tags r:id="rId2"/>
            </p:custDataLst>
          </p:nvPr>
        </p:nvSpPr>
        <p:spPr>
          <a:xfrm>
            <a:off x="65314" y="6509266"/>
            <a:ext cx="830580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err="1"/>
              <a:t>Anjul</a:t>
            </a:r>
            <a:r>
              <a:rPr lang="en-US" sz="1600" dirty="0"/>
              <a:t> </a:t>
            </a:r>
            <a:r>
              <a:rPr lang="en-US" sz="1600" dirty="0" err="1"/>
              <a:t>Bhambhri</a:t>
            </a:r>
            <a:r>
              <a:rPr lang="en-US" sz="1600" dirty="0"/>
              <a:t>, VP of Big Data, </a:t>
            </a:r>
            <a:r>
              <a:rPr lang="en-US" sz="1600" dirty="0" smtClean="0"/>
              <a:t>IBM    </a:t>
            </a:r>
            <a:r>
              <a:rPr lang="en-US" sz="1600" u="sng" dirty="0" smtClean="0">
                <a:hlinkClick r:id="rId6"/>
              </a:rPr>
              <a:t>http</a:t>
            </a:r>
            <a:r>
              <a:rPr lang="en-US" sz="1600" u="sng" dirty="0">
                <a:hlinkClick r:id="rId6"/>
              </a:rPr>
              <a:t>://fisheritcenter.haas.berkeley.edu/Big_Data/index.html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200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THEME_BG_IMAGE" val=""/>
  <p:tag name="MMPROD_TAG_VCONFIG" val="PD94bWwgdmVyc2lvbj0iMS4wIiBlbmNvZGluZz0idXRmLTgiPz4NCjxjb25maWd1cmF0aW9uPg0KCTxicmFuZGluZz4NCgkJPHVpZm9udCBuYW1lPSJGT05UX05PVEVTX1RFWFQiIHZhbHVlPSJWZXJkYW5hLDksZmFsc2UsZmFsc2UsZmFsc2UiLz4NCgk8L2JyYW5kaW5nPg0KCTxjb2xvcnM+DQoJCTx1aWNvbG9yIG5hbWU9InByaW1hcnkiIHZhbHVlPSIweDZGODQ4OCIvPg0KCQk8dWljb2xvciBuYW1lPSJnbG93IiB2YWx1ZT0iMHg2MDk3NzMiLz4NCgkJPHVpY29sb3IgbmFtZT0idGV4dCIgdmFsdWU9IjB4RkZGRkZGIi8+DQoJCTx1aWNvbG9yIG5hbWU9ImxpZ2h0IiB2YWx1ZT0iMHg0RTVENjAiLz4NCgkJPHVpY29sb3IgbmFtZT0ic2hhZG93IiB2YWx1ZT0iMHgwMDAwMDAiLz4NCgkJPHVpY29sb3IgbmFtZT0iYmFja2dyb3VuZCIgdmFsdWU9IjB4NzI3OTcxIi8+DQoJPC9jb2xvcnM+DQoJPGxheW91dD4NCgkJPHVpc2hvdyBuYW1lPSJwcmVzZW50YXRpb250aXRsZSIgdmFsdWU9InRydWUiLz48dWlzaG93IG5hbWU9InByZXNlbnRlcnBob3RvIiB2YWx1ZT0idHJ1ZSIvPjx1aXNob3cgbmFtZT0icHJlc2VudGVybmFtZSIgdmFsdWU9InRydWUiLz48dWlzaG93IG5hbWU9InByZXNlbnRlcnRpdGxlIiB2YWx1ZT0idHJ1ZSIvPjx1aXNob3cgbmFtZT0icHJlc2VudGVyZW1haWwiIHZhbHVlPSJ0cnVlIi8+PHVpc2hvdyBuYW1lPSJwcmVzZW50ZXJiaW8iIHZhbHVlPSJ0cnVlIi8+PHVpc2hvdyBuYW1lPSJjb21wYW55bG9nbyIgdmFsdWU9InRydWUiLz48dWlzaG93IG5hbWU9InNpZGViYXIiIHZhbHVlPSJ0cnVlIi8+PHVpc2hvdyBuYW1lPSJvdXRsaW5lIiB2YWx1ZT0idHJ1ZSIvPjx1aXNob3cgbmFtZT0idGh1bWJuYWlsIiB2YWx1ZT0idHJ1ZSIvPg0KCQk8dWlzaG93IG5hbWU9Im5vdGVzIiB2YWx1ZT0idHJ1ZSIvPjx1aXNob3cgbmFtZT0ic2VhcmNoIiB2YWx1ZT0idHJ1ZSIvPjx1aXNob3cgbmFtZT0icXVpeiIgdmFsdWU9InRydWUiLz48dWlzaG93IG5hbWU9ImF0dGFjaG1lbnRzIiB2YWx1ZT0idHJ1ZSIvPjx1aXNob3cgbmFtZT0idXRpbHMiIHZhbHVlPSJ0cnVlIi8+PHVpc2hvdyBuYW1lPSJ2b2x1bWUiIHZhbHVlPSJ0cnVlIi8+PHVpc2hvdyBuYW1lPSJwbGF5YmFyIiB2YWx1ZT0idHJ1ZSIvPjx1aXNob3cgbmFtZT0idGFsa2luZ2hlYWQiIHZhbHVlPSJ0cnVlIi8+PHVpc2hvdyBuYW1lPSJzaWRlYmFyb25yaWdodCIgdmFsdWU9InRydWUiLz48dWlzaG93IG5hbWU9InZpZXdjaGFuZ2UiIHZhbHVlPSJ0cnVlIi8+PHVpc2hvdyBuYW1lPSJhbHdheXNTY3J1bmNoIiB2YWx1ZT0iZmFsc2UiLz48dWlzaG93IG5hbWU9ImluaXRpYWxkaXNwbGF5bW9kZWlzbm9ybWFsIiB2YWx1ZT0idHJ1ZSIvPjx1aXJlcGxhY2UgbmFtZT0ibG9nbyIgdmFsdWU9IiIvPjx1aXJlcGxhY2UgbmFtZT0iYmdpbWFnZSIgdmFsdWU9IiIvPjx1aXJlcGxhY2UgbmFtZT0iaW5pdGlhbHRhYiIgdmFsdWU9Im91dGxpbmUiLz48L2xheW91dD4NCgk8cHJlbG9hZGVyPjxzZXRCb29sIG5hbWU9ImRpc2FibGVBc3NldFByZWxvYWRlciIgdmFsdWU9InRydWUiLz48L3ByZWxvYWRlcj48bGFuZ3VhZ2UgaWQ9ImVu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lNsaWRlICVuIi8+DQoJCTwhLS0gc3Vic3RpdHV0aW9uOiAlbiA9PSBzbGlkZSBudW1iZXIgLS0+DQoJCTwhLS0gc3Vic3RpdHV0aW9uOiAldCA9PSB0b3RhbCBzbGlkZSBjb3VudCAtLT4NCgkJPHVpdGV4dCBuYW1lPSJTQ1JVQkJBUlNUQVRVU19TTElERUlORk8iIHZhbHVlPSJTbGlkZSAlbiAvICV0IHwgIi8+DQoJCTx1aXRleHQgbmFtZT0iU0NSVUJCQVJTVEFUVVNfU1RPUFBFRCIgdmFsdWU9IlN0b3BwZWQiLz4NCgkJPHVpdGV4dCBuYW1lPSJTQ1JVQkJBUlNUQVRVU19QTEFZSU5HIiB2YWx1ZT0iUGxheWluZyIvPg0KCQk8dWl0ZXh0IG5hbWU9IlNDUlVCQkFSU1RBVFVTX05PQVVESU8iIHZhbHVlPSJObyBBdWRpbyIvPg0KCQk8dWl0ZXh0IG5hbWU9IlNDUlVCQkFSU1RBVFVTX1ZJRFBMQVlJTkciIHZhbHVlPSJWaWRlbyBQbGF5aW5nIi8+DQoJCTx1aXRleHQgbmFtZT0iU0NSVUJCQVJTVEFUVVNfTE9BRElORyIgdmFsdWU9IkxvYWRpbmciLz4NCgkJPHVpdGV4dCBuYW1lPSJTQ1JVQkJBUlNUQVRVU19CVUZGRVJJTkciIHZhbHVlPSJCdWZmZXJpbmciLz4NCgkJPHVpdGV4dCBuYW1lPSJTQ1JVQkJBUlNUQVRVU19RVUVTVElPTiIgdmFsdWU9IkFuc3dlciBRdWVzdGlvbiIvPg0KCQk8dWl0ZXh0IG5hbWU9IlNDUlVCQkFSU1RBVFVTX1JFVklFV1FVSVoiIHZhbHVlPSJSZXZpZXdpbmcgUXVpeiIvPg0KCQk8IS0tIHN1YnN0aXR1dGlvbjogJW0gPT0gbWludXRlcyByZW1haW5pbmcgLS0+DQoJCTwhLS0gc3Vic3RpdHV0aW9uOiAlcyA9PSBzZWNvbmRzIHJlbWFpbmluZyAtLT4NCgkJPHVpdGV4dCBuYW1lPSJFTEFQU0VEIiB2YWx1ZT0iJW0gTWludXRlcyAlcyBTZWNvbmRzIFJlbWFpbmluZyIvPg0KCQk8dWl0ZXh0IG5hbWU9Ik5PVEZPVU5EIiB2YWx1ZT0iTm90aGluZyBGb3VuZCIvPg0KCQk8dWl0ZXh0IG5hbWU9IkFUVEFDSE1FTlRTIiB2YWx1ZT0iQXR0YWNobWVudH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WN0Ii8+DQoJCTx1aXRleHQgbmFtZT0iVEFCX1FVSVoiIHZhbHVlPSJRdWl6Ii8+DQoJCTx1aXRleHQgbmFtZT0iVEFCX09VVExJTkUiIHZhbHVlPSJPdXRsaW5lIi8+DQoJCTx1aXRleHQgbmFtZT0iVEFCX1RIVU1CIiB2YWx1ZT0iVGh1bWIiLz4NCgkJPHVpdGV4dCBuYW1lPSJUQUJfTk9URVMiIHZhbHVlPSJOb3RlcyIvPg0KCQk8dWl0ZXh0IG5hbWU9IlRBQl9TRUFSQ0giIHZhbHVlPSJTZWFyY2giLz4NCgkJPHVpdGV4dCBuYW1lPSJTTElERV9IRUFESU5HIiB2YWx1ZT0iU2xpZGUgVGl0bGUiLz4NCgkJPHVpdGV4dCBuYW1lPSJEVVJBVElPTl9IRUFESU5HIiB2YWx1ZT0iRHVyYXRpb24iLz4NCgkJPHVpdGV4dCBuYW1lPSJTRUFSQ0hfSEVBRElORyIgdmFsdWU9IlNlYXJjaCBmb3IgdGV4dDoiLz4NCgkJPHVpdGV4dCBuYW1lPSJUSFVNQl9IRUFESU5HIiB2YWx1ZT0iU2xpZGUiLz4NCgkJPHVpdGV4dCBuYW1lPSJUSFVNQl9JTkZPIiB2YWx1ZT0iU2xpZGUgVGl0bGUvRHVyYXRpb24iLz4NCgkJPHVpdGV4dCBuYW1lPSJBVFRBQ0hOQU1FX0hFQURJTkciIHZhbHVlPSJGaWxlIE5hbWUiLz4NCgkJPHVpdGV4dCBuYW1lPSJBVFRBQ0hTSVpFX0hFQURJTkciIHZhbHVlPSJTaXplIi8+DQoJCTx1aXRleHQgbmFtZT0iU0xJREVfTk9URVMiIHZhbHVlPSJTbGlkZSBOb3RlcyIvPg0KCQk8IS0tcXVpeiBwb2QgYW5kIG1lc3NhZ2UgYm94IHRleHRzLS0+DQoJCTx1aXRleHQgbmFtZT0iUVVJWlBPRF9RVUlaX0FUVEVNUFQiIHZhbHVlPSJRdWl6IEF0dGVtcHQ6Ii8+DQoJCTx1aXRleHQgbmFtZT0iUVVJWlBPRF9RVUlaX0FUVEVNUFRfVkFMVUUiIHZhbHVlPSIlbiBvZiAldCIvPg0KCQk8dWl0ZXh0IG5hbWU9IlFVSVpQT0RfUVVJWl9TQ09SRSIgdmFsdWU9IlNjb3JlZDoiLz4NCgkJPHVpdGV4dCBuYW1lPSJRVUlaUE9EX1FVSVpfUEFTU1NDT1JFIiB2YWx1ZT0iUGFzc2luZyBTY29yZToiLz4NCgkJPHVpdGV4dCBuYW1lPSJRVUlaUE9EX1FVSVpfTUFYU0NPUkUiIHZhbHVlPSJNYXggU2NvcmU6Ii8+DQoJCTx1aXRleHQgbmFtZT0iUVVJWlBPRF9RVUVTQVRNUFRfU1RSIiB2YWx1ZT0iQXR0ZW1wdDogJW4gb2YgJXQiLz4NCgkJPHVpdGV4dCBuYW1lPSJRVUlaUE9EX1FVRVNUWVBFX1NUUiIgdmFsdWU9IlR5cGU6ICVzIi8+DQoJCTx1aXRleHQgbmFtZT0iUVVJWlBPRF9RVUVTVFlQRV9HUkQiIHZhbHVlPSJHcmFkZWQiLz4NCgkJPHVpdGV4dCBuYW1lPSJRVUlaUE9EX1FVRVNUWVBFX1NWWSIgdmFsdWU9IlN1cnZleSIvPg0KCQk8dWl0ZXh0IG5hbWU9IlFVSVpQT0RfUVVJWkFUTVBUX0lORiIgdmFsdWU9IkluZmluaXRlIi8+DQoJCTx1aXRleHQgbmFtZT0iUVVJWlBPRF9RVUVTQVRNUFRfSU5GIiB2YWx1ZT0iSW5maW5pdGUiLz4NCgkJPHVpdGV4dCBuYW1lPSJXQVJOSU5HTVNHX1lFU1NUUklORyIgdmFsdWU9IlllcyIvPg0KCQk8dWl0ZXh0IG5hbWU9IldBUk5JTkdNU0dfTk9TVFJJTkciIHZhbHVlPSJObyIvPg0KCQk8dWl0ZXh0IG5hbWU9IldBUk5JTkdNU0dfVElUTEVTVFJJTkciIHZhbHVlPSJRdWl6IE5hdmlnYXRpb24gV2FybmluZyIvPg0KCQk8dWl0ZXh0IG5hbWU9IldBUk5JTkdNU0dfTVNHU1RSSU5HIiB2YWx1ZT0iVGhlcmUgYXJlIHVuLWF0dGVtcHRlZCBxdWVzdGlvbnMgaW4gdGhpcyBRdWl6LiYjeEE7JiN4QTtDbGlja2luZyBZZXMgd2lsbCB0YWtlIHlvdSBvdXQgb2YgdGhlIFF1aXouIENsaWNrIE5vIHRvIGNvbnRpbnVlIHRoZSBRdWl6LiIvPg0KCQk8dWl0ZXh0IG5hbWU9IklORk9STUFUSU9OX0gyNjRfRkxBU0hQTEFZRVIiIHZhbHVlPSJUaGUgY3VycmVudCB2ZXJzaW9uIG9mIEZsYXNoIFBsYXllciBpbnN0YWxsZWQgb24geW91ciBtYWNoaW5lIGRvZXMgbm90IHN1cHBvcnQgdGhpcyB2aWRlby4gQ2xpY2sgb24gdGhlIHZpZGVvIGFyZWEgdG8gZG93bmxvYWQgdGhlIGxhdGVzdC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Nob3cgc2lkZWJhciB0byBwYXJ0aWNpcGFudHMiLz4NCgkJPHVpdGV4dCBuYW1lPSJNVVRFIiB2YWx1ZT0iTXV0ZSIvPg0KCQk8dWl0ZXh0IG5hbWU9IkRPQ1dSQVBfVElUTEUiIHZhbHVlPSJQcmVzZW50ZXIgRmlsZSBBdHRhY2htZW50Ii8+DQoJCTx1aXRleHQgbmFtZT0iRE9DV1JBUF9NU0ciIHZhbHVlPSJTYXZlIHRvIE15IENvbXB1dGVyIi8+DQoJCTx1aXRleHQgbmFtZT0iRE9DV1JBUF9QUk9NUFQiIHZhbHVlPSJDbGljayB0byBEb3dubG9hZCIvPg0KCTwvbGFuZ3VhZ2U+DQoJPGxhbmd1YWdlIGlkPSJkZ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Gb2xpZSAlbiIvPg0KCQk8IS0tIHN1YnN0aXR1dGlvbjogJW4gPT0gc2xpZGUgbnVtYmVyIC0tPg0KCQk8IS0tIHN1YnN0aXR1dGlvbjogJXQgPT0gdG90YWwgc2xpZGUgY291bnQgLS0+DQoJCTx1aXRleHQgbmFtZT0iU0NSVUJCQVJTVEFUVVNfU0xJREVJTkZPIiB2YWx1ZT0iRm9saWUgJW4gLyAldCB8ICIvPg0KCQk8dWl0ZXh0IG5hbWU9IlNDUlVCQkFSU1RBVFVTX1NUT1BQRUQiIHZhbHVlPSJCZWVuZGV0Ii8+DQoJCTx1aXRleHQgbmFtZT0iU0NSVUJCQVJTVEFUVVNfUExBWUlORyIgdmFsdWU9IldpZWRlcmdhYmUiLz4NCgkJPHVpdGV4dCBuYW1lPSJTQ1JVQkJBUlNUQVRVU19OT0FVRElPIiB2YWx1ZT0iS2VpbiBBdWRpbyIvPg0KCQk8dWl0ZXh0IG5hbWU9IlNDUlVCQkFSU1RBVFVTX1ZJRFBMQVlJTkciIHZhbHVlPSJWaWRlbyB3aXJkIGFiZ2VzcGllbHQiLz4NCgkJPHVpdGV4dCBuYW1lPSJTQ1JVQkJBUlNUQVRVU19MT0FESU5HIiB2YWx1ZT0iTGFkZW4iLz4NCgkJPHVpdGV4dCBuYW1lPSJTQ1JVQkJBUlNUQVRVU19CVUZGRVJJTkciIHZhbHVlPSJQdWZmZXJuIi8+DQoJCTx1aXRleHQgbmFtZT0iU0NSVUJCQVJTVEFUVVNfUVVFU1RJT04iIHZhbHVlPSJGcmFnZSBiZWFudHdvcnRlbiIvPg0KCQk8dWl0ZXh0IG5hbWU9IlNDUlVCQkFSU1RBVFVTX1JFVklFV1FVSVoiIHZhbHVlPSJOb2NobWFscyBkdXJjaHNlaGVuIi8+DQoJCTwhLS0gc3Vic3RpdHV0aW9uOiAlbSA9PSBtaW51dGVzIHJlbWFpbmluZyAtLT4NCgkJPCEtLSBzdWJzdGl0dXRpb246ICVzID09IHNlY29uZHMgcmVtYWluaW5nIC0tPg0KCQk8dWl0ZXh0IG5hbWU9IkVMQVBTRUQiIHZhbHVlPSJSZXN0ZGF1ZXI6ICVtIE1pbnV0ZW4gJXMgU2VrdW5kZW4iLz4NCgkJPHVpdGV4dCBuYW1lPSJOT1RGT1VORCIgdmFsdWU9Ik5pY2h0cyBnZWZ1bmRlbiIvPg0KCQk8dWl0ZXh0IG5hbWU9IkFUVEFDSE1FTlRTIiB2YWx1ZT0iQW5sYWdlbiIvPg0KCQk8IS0tIHN1YnN0aXR1dGlvbjogJXAgPT0gY3VycmVudCBzcGVha2VyJ3MgdGl0bGUgLS0+DQoJCTx1aXRleHQgbmFtZT0iQklPV0lOX1RJVExFIiB2YWx1ZT0iU3ByZWNoZXI6ICVwIi8+DQoJCTx1aXRleHQgbmFtZT0iQklPQlROX1RJVExFIiB2YWx1ZT0iU3ByZWNoZXIiLz4NCgkJPHVpdGV4dCBuYW1lPSJESVZJREVSQlROX1RJVExFIiB2YWx1ZT0ifCIvPg0KCQk8dWl0ZXh0IG5hbWU9IkNPTlRBQ1RCVE5fVElUTEUiIHZhbHVlPSJLb250YWt0Ii8+DQoJCTx1aXRleHQgbmFtZT0iVEFCX1FVSVoiIHZhbHVlPSJRdWl6Ii8+DQoJCTx1aXRleHQgbmFtZT0iVEFCX09VVExJTkUiIHZhbHVlPSJTdHJ1a3R1ciIvPg0KCQk8dWl0ZXh0IG5hbWU9IlRBQl9USFVNQiIgdmFsdWU9Ik1pbmlhdHVyIi8+DQoJCTx1aXRleHQgbmFtZT0iVEFCX05PVEVTIiB2YWx1ZT0iTm90aXplbiIvPg0KCQk8dWl0ZXh0IG5hbWU9IlRBQl9TRUFSQ0giIHZhbHVlPSJTdWNoZW4iLz4NCgkJPHVpdGV4dCBuYW1lPSJTTElERV9IRUFESU5HIiB2YWx1ZT0iRm9saWVudGl0ZWwiLz4NCgkJPHVpdGV4dCBuYW1lPSJEVVJBVElPTl9IRUFESU5HIiB2YWx1ZT0iRGF1ZXIiLz4NCgkJPHVpdGV4dCBuYW1lPSJTRUFSQ0hfSEVBRElORyIgdmFsdWU9IlRleHQgc3VjaGVuOiIvPg0KCQk8dWl0ZXh0IG5hbWU9IlRIVU1CX0hFQURJTkciIHZhbHVlPSJGb2xpZSIvPg0KCQk8dWl0ZXh0IG5hbWU9IlRIVU1CX0lORk8iIHZhbHVlPSJGb2xpZW50aXRlbC9EYXVlciIvPg0KCQk8dWl0ZXh0IG5hbWU9IkFUVEFDSE5BTUVfSEVBRElORyIgdmFsdWU9IkRhdGVpbmFtZSIvPg0KCQk8dWl0ZXh0IG5hbWU9IkFUVEFDSFNJWkVfSEVBRElORyIgdmFsdWU9Ikdyw7bDn2UiLz4NCgkJPHVpdGV4dCBuYW1lPSJTTElERV9OT1RFUyIgdmFsdWU9IkZvbGllbm5vdGl6ZW4iLz4NCgkJPCEtLXF1aXogcG9kIGFuZCBtZXNzYWdlIGJveCB0ZXh0cy0tPg0KCQk8dWl0ZXh0IG5hbWU9IlFVSVpQT0RfUVVJWl9BVFRFTVBUIiB2YWx1ZT0iUXVpenZlcnN1Y2g6Ii8+DQoJCTx1aXRleHQgbmFtZT0iUVVJWlBPRF9RVUlaX0FUVEVNUFRfVkFMVUUiIHZhbHVlPSIlbiB2b24gJXQiLz4NCgkJPHVpdGV4dCBuYW1lPSJRVUlaUE9EX1FVSVpfU0NPUkUiIHZhbHVlPSJFcnJlaWNodDoiLz4NCgkJPHVpdGV4dCBuYW1lPSJRVUlaUE9EX1FVSVpfUEFTU1NDT1JFIiB2YWx1ZT0iTWluZGVzdHB1bmt0emFobDoiLz4NCgkJPHVpdGV4dCBuYW1lPSJRVUlaUE9EX1FVSVpfTUFYU0NPUkUiIHZhbHVlPSJNYXhpbWFsZSBQdW5rdHphaGw6Ii8+DQoJCTx1aXRleHQgbmFtZT0iUVVJWlBPRF9RVUVTQVRNUFRfU1RSIiB2YWx1ZT0iVmVyc3VjaDogJW4gdm9uICV0Ii8+DQoJCTx1aXRleHQgbmFtZT0iUVVJWlBPRF9RVUVTVFlQRV9TVFIiIHZhbHVlPSJUeXA6ICVzIi8+DQoJCTx1aXRleHQgbmFtZT0iUVVJWlBPRF9RVUVTVFlQRV9HUkQiIHZhbHVlPSJCZXdlcnRldCIvPg0KCQk8dWl0ZXh0IG5hbWU9IlFVSVpQT0RfUVVFU1RZUEVfU1ZZIiB2YWx1ZT0iVW1mcmFnZSIvPg0KCQk8dWl0ZXh0IG5hbWU9IlFVSVpQT0RfUVVJWkFUTVBUX0lORiIgdmFsdWU9IlVuZW5kbGljaCIvPg0KCQk8dWl0ZXh0IG5hbWU9IlFVSVpQT0RfUVVFU0FUTVBUX0lORiIgdmFsdWU9IlVuZW5kbGljaCIvPg0KCQk8dWl0ZXh0IG5hbWU9IldBUk5JTkdNU0dfWUVTU1RSSU5HIiB2YWx1ZT0iSmEiLz4NCgkJPHVpdGV4dCBuYW1lPSJXQVJOSU5HTVNHX05PU1RSSU5HIiB2YWx1ZT0iTmVpbiIvPg0KCQk8dWl0ZXh0IG5hbWU9IldBUk5JTkdNU0dfVElUTEVTVFJJTkciIHZhbHVlPSJRdWl6bmF2aWdhdGlvbnN3YXJudW5nIi8+DQoJCTx1aXRleHQgbmFtZT0iV0FSTklOR01TR19NU0dTVFJJTkciIHZhbHVlPSJJbiBkaWVzZW0gUXVpeiBnaWJ0IGVzIHVuYmVhbnR3b3J0ZXRlIEZyYWdlbi4mI3hBOyYjeEE7V2VubiBTaWUgYXVmICZxdW90O0phJnF1b3Q7IGtsaWNrZW4sIHdpcmQgZGFzIFF1aXogYmVlbmRldC4gS2xpY2tlbiBTaWUgYXVmICZxdW90O05laW4mcXVvdDssIHVtIG1pdCBkZW0gUXVpeiBmb3J0enVmYWhyZW4uIi8+DQoJCTx1aXRleHQgbmFtZT0iSU5GT1JNQVRJT05fSDI2NF9GTEFTSFBMQVlFUiIgdmFsdWU9IkRhcyBWaWRlbyB3aXJkIHZvbiBkZXIgbW9tZW50YW4gYXVmIGRpZXNlbSBDb21wdXRlciBpbnN0YWxsaWVydGVuIFZlcnNpb24gdm9uIEZsYXNoIFBsYXllciBuaWNodCB1bnRlcnN0w7x0enQuIEtsaWNrZW4gU2llIGF1ZiBkZW4gVmlkZW9iZXJlaWNoLCB1bSBkaWUgYWt0dWVsbGUgVmVyc2lvbiB2b24gRmxhc2ggUGxheWVyIGhlcnVudGVyenVs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RGVuIFRlaWxuZWhtZXJuIGRpZSBTZWl0ZW5sZWlzdGUgYW56ZWlnZW4iLz4NCgkJPHVpdGV4dCBuYW1lPSJNVVRFIiB2YWx1ZT0iVG9uIGF1cyIvPg0KCQk8dWl0ZXh0IG5hbWU9IkRPQ1dSQVBfVElUTEUiIHZhbHVlPSJQcmVzZW50ZXItQW5oYW5nIi8+DQoJCTx1aXRleHQgbmFtZT0iRE9DV1JBUF9NU0ciIHZhbHVlPSJBdWYgbWVpbmVtIEFyYmVpdHNwbGF0eiBzcGVpY2hlcm4iLz4NCgkJPHVpdGV4dCBuYW1lPSJET0NXUkFQX1BST01QVCIgdmFsdWU9Ilp1bSBIZXJ1bnRlcmxhZGVuIGtsaWNr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RGlhcG9zaXRpdmUgJW4iLz4NCgkJPCEtLSBzdWJzdGl0dXRpb246ICVuID09IHNsaWRlIG51bWJlciAtLT4NCgkJPCEtLSBzdWJzdGl0dXRpb246ICV0ID09IHRvdGFsIHNsaWRlIGNvdW50IC0tPg0KCQk8dWl0ZXh0IG5hbWU9IlNDUlVCQkFSU1RBVFVTX1NMSURFSU5GTyIgdmFsdWU9IkRpYXBvc2l0aXZlICVuIC8gJXQgfCAiLz4NCgkJPHVpdGV4dCBuYW1lPSJTQ1JVQkJBUlNUQVRVU19TVE9QUEVEIiB2YWx1ZT0iQXJyw6p0w6llIi8+DQoJCTx1aXRleHQgbmFtZT0iU0NSVUJCQVJTVEFUVVNfUExBWUlORyIgdmFsdWU9IkxlY3R1cmUiLz4NCgkJPHVpdGV4dCBuYW1lPSJTQ1JVQkJBUlNUQVRVU19OT0FVRElPIiB2YWx1ZT0iUGFzIGRlIHNvbiIvPg0KCQk8dWl0ZXh0IG5hbWU9IlNDUlVCQkFSU1RBVFVTX1ZJRFBMQVlJTkciIHZhbHVlPSJMZWN0dXJlIHZpZMOpbyBlbiBjb3VycyIvPg0KCQk8dWl0ZXh0IG5hbWU9IlNDUlVCQkFSU1RBVFVTX0xPQURJTkciIHZhbHVlPSJDaGFyZ2VtZW50IGVuIGNvdXJzIi8+DQoJCTx1aXRleHQgbmFtZT0iU0NSVUJCQVJTVEFUVVNfQlVGRkVSSU5HIiB2YWx1ZT0iTWlzZSBlbiBtw6ltb2lyZSIvPg0KCQk8dWl0ZXh0IG5hbWU9IlNDUlVCQkFSU1RBVFVTX1FVRVNUSU9OIiB2YWx1ZT0iUsOpcG9uZHJlIMOgIGxhIHF1ZXN0aW9uIi8+DQoJCTx1aXRleHQgbmFtZT0iU0NSVUJCQVJTVEFUVVNfUkVWSUVXUVVJWiIgdmFsdWU9IlLDqXZpc2lvbiBkdSBxdWVzdGlvbm5haXJlIi8+DQoJCTwhLS0gc3Vic3RpdHV0aW9uOiAlbSA9PSBtaW51dGVzIHJlbWFpbmluZyAtLT4NCgkJPCEtLSBzdWJzdGl0dXRpb246ICVzID09IHNlY29uZHMgcmVtYWluaW5nIC0tPg0KCQk8dWl0ZXh0IG5hbWU9IkVMQVBTRUQiIHZhbHVlPSIlbSBtaW51dGVzICVzIHNlY29uZGVzIHJlc3RhbnRlcyIvPg0KCQk8dWl0ZXh0IG5hbWU9Ik5PVEZPVU5EIiB2YWx1ZT0iUmllbiB0cm91dsOpIi8+DQoJCTx1aXRleHQgbmFtZT0iQVRUQUNITUVOVFMiIHZhbHVlPSJQacOoY2VzIGpvaW50ZXMiLz4NCgkJPCEtLSBzdWJzdGl0dXRpb246ICVwID09IGN1cnJlbnQgc3BlYWtlcidzIHRpdGxlIC0tPg0KCQk8dWl0ZXh0IG5hbWU9IkJJT1dJTl9USVRMRSIgdmFsdWU9IkJpbyA6ICVwIi8+DQoJCTx1aXRleHQgbmFtZT0iQklPQlROX1RJVExFIiB2YWx1ZT0iQmlvIDoiLz4NCgkJPHVpdGV4dCBuYW1lPSJESVZJREVSQlROX1RJVExFIiB2YWx1ZT0ifCIvPg0KCQk8dWl0ZXh0IG5hbWU9IkNPTlRBQ1RCVE5fVElUTEUiIHZhbHVlPSJDb250YWN0Ii8+DQoJCTx1aXRleHQgbmFtZT0iVEFCX1FVSVoiIHZhbHVlPSJRdWl6Ii8+DQoJCTx1aXRleHQgbmFtZT0iVEFCX09VVExJTkUiIHZhbHVlPSJQbGFuIi8+DQoJCTx1aXRleHQgbmFtZT0iVEFCX1RIVU1CIiB2YWx1ZT0iRGlhcG9zIi8+DQoJCTx1aXRleHQgbmFtZT0iVEFCX05PVEVTIiB2YWx1ZT0iTm90ZXMiLz4NCgkJPHVpdGV4dCBuYW1lPSJUQUJfU0VBUkNIIiB2YWx1ZT0iUmVjaGVyY2hlIi8+DQoJCTx1aXRleHQgbmFtZT0iU0xJREVfSEVBRElORyIgdmFsdWU9IlRpdHJlIGRlIGxhIGRpYXBvc2l0aXZlIi8+DQoJCTx1aXRleHQgbmFtZT0iRFVSQVRJT05fSEVBRElORyIgdmFsdWU9IkR1csOpZSIvPg0KCQk8dWl0ZXh0IG5hbWU9IlNFQVJDSF9IRUFESU5HIiB2YWx1ZT0iUmVjaGVyY2hlIGRlIHRleHRlIDoiLz4NCgkJPHVpdGV4dCBuYW1lPSJUSFVNQl9IRUFESU5HIiB2YWx1ZT0iRGlhcG9zaXRpdmUiLz4NCgkJPHVpdGV4dCBuYW1lPSJUSFVNQl9JTkZPIiB2YWx1ZT0iVGl0cmUvZHVyw6llIi8+DQoJCTx1aXRleHQgbmFtZT0iQVRUQUNITkFNRV9IRUFESU5HIiB2YWx1ZT0iTm9tIGRlIGZpY2hpZXIiLz4NCgkJPHVpdGV4dCBuYW1lPSJBVFRBQ0hTSVpFX0hFQURJTkciIHZhbHVlPSJUYWlsbGUiLz4NCgkJPHVpdGV4dCBuYW1lPSJTTElERV9OT1RFUyIgdmFsdWU9IkNvbW1lbnRhaXJlcyBkZXMgZGlhcG9zaXRpdmVzIi8+DQoJCTwhLS1xdWl6IHBvZCBhbmQgbWVzc2FnZSBib3ggdGV4dHMtLT4NCgkJPHVpdGV4dCBuYW1lPSJRVUlaUE9EX1FVSVpfQVRURU1QVCIgdmFsdWU9IlRlbnRhdGl2ZSBkZSBxdWVzdGlvbm5haXJlIDoiLz4NCgkJPHVpdGV4dCBuYW1lPSJRVUlaUE9EX1FVSVpfQVRURU1QVF9WQUxVRSIgdmFsdWU9IiVuIHN1ciAldCIvPg0KCQk8dWl0ZXh0IG5hbWU9IlFVSVpQT0RfUVVJWl9TQ09SRSIgdmFsdWU9Ik5vdGUgb2J0ZW51ZSA6Ii8+DQoJCTx1aXRleHQgbmFtZT0iUVVJWlBPRF9RVUlaX1BBU1NTQ09SRSIgdmFsdWU9Ik5vdGUgZCdhZG1pc3NpYmlsaXTDqcKgOiIvPg0KCQk8dWl0ZXh0IG5hbWU9IlFVSVpQT0RfUVVJWl9NQVhTQ09SRSIgdmFsdWU9Ik5vdGUgbWF4aW1hbGUgOiIvPg0KCQk8dWl0ZXh0IG5hbWU9IlFVSVpQT0RfUVVFU0FUTVBUX1NUUiIgdmFsdWU9IlRlbnRhdGl2ZSA6ICVuIHN1ciAldCIvPg0KCQk8dWl0ZXh0IG5hbWU9IlFVSVpQT0RfUVVFU1RZUEVfU1RSIiB2YWx1ZT0iVHlwZTogJXMiLz4NCgkJPHVpdGV4dCBuYW1lPSJRVUlaUE9EX1FVRVNUWVBFX0dSRCIgdmFsdWU9Ik5vdMOpIi8+DQoJCTx1aXRleHQgbmFtZT0iUVVJWlBPRF9RVUVTVFlQRV9TVlkiIHZhbHVlPSJFbnF1w6p0ZSIvPg0KCQk8dWl0ZXh0IG5hbWU9IlFVSVpQT0RfUVVJWkFUTVBUX0lORiIgdmFsdWU9IklsbGltaXTDqSIvPg0KCQk8dWl0ZXh0IG5hbWU9IlFVSVpQT0RfUVVFU0FUTVBUX0lORiIgdmFsdWU9IklsbGltaXTDqSIvPg0KCQk8dWl0ZXh0IG5hbWU9IldBUk5JTkdNU0dfWUVTU1RSSU5HIiB2YWx1ZT0iT3VpIi8+DQoJCTx1aXRleHQgbmFtZT0iV0FSTklOR01TR19OT1NUUklORyIgdmFsdWU9Ik5vbiIvPg0KCQk8dWl0ZXh0IG5hbWU9IldBUk5JTkdNU0dfVElUTEVTVFJJTkciIHZhbHVlPSJBdmVydGlzc2VtZW50IGRlIG5hdmlnYXRpb24gZHUgcXVlc3Rpb25uYWlyZSIvPg0KCQk8dWl0ZXh0IG5hbWU9IldBUk5JTkdNU0dfTVNHU1RSSU5HIiB2YWx1ZT0iVm91cyBuJ2F2ZXogcGFzIHLDqXBvbmR1IMOgIGNlcnRhaW5lcyBxdWVzdGlvbnMgZGUgY2UgcXVlc3Rpb25uYWlyZS4mI3hBOyYjeEE7U2kgdm91cyBjbGlxdWV6IHN1ciBPdWksIHZvdXMgcXVpdHRlcmV6IGxlIHF1ZXN0aW9ubmFpcmUuIENsaXF1ZXogc3VyIE5vbiBwb3VyIGNvbnRpbnVlciBsZSBxdWVzdGlvbm5haXJlLiIvPg0KCQk8dWl0ZXh0IG5hbWU9IklORk9STUFUSU9OX0gyNjRfRkxBU0hQTEFZRVIiIHZhbHVlPSJMYSB2ZXJzaW9uIGRlIEZsYXNoIFBsYXllciBhY3R1ZWxsZW1lbnQgaW5zdGFsbMOpZSBzdXIgdm90cmUgbWFjaGluZSBuZSBwcmVuZCBwYXMgZW4gY2hhcmdlIGNlIHR5cGUgZGUgdmlkw6lvLiBDbGlxdWV6IHN1ciBsYSB6b25lIHZpZMOpbyBwb3VyIHTDqWzDqWNoYXJnZXIgbGEgZGVybmnDqHJlIHZlcnNpb24gZGU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250cmVyIGwnZW5jYWRyw6kgYXV4IHBhcnRpY2lwYW50cyIvPg0KCQk8dWl0ZXh0IG5hbWU9Ik1VVEUiIHZhbHVlPSJNdWV0Ii8+DQoJCTx1aXRleHQgbmFtZT0iRE9DV1JBUF9USVRMRSIgdmFsdWU9IlBpw6hjZSBqb2ludGUgUHJlc2VudGVyIi8+DQoJCTx1aXRleHQgbmFtZT0iRE9DV1JBUF9NU0ciIHZhbHVlPSJFbnJlZ2lzdHJlciBzdXIgbW9uIG9yZGluYXRldXIiLz4NCgkJPHVpdGV4dCBuYW1lPSJET0NXUkFQX1BST01QVCIgdmFsdWU9IkNsaXF1ZXIgcG91ciB0w6lsw6ljaGFyZ2VyIi8+DQoJPC9sYW5ndWFnZT4NCgk8bGFuZ3VhZ2UgaWQ9ImphIj4NCgkJPCEtLSBmb3JtYXQgZm9yIHVpZm9udCB2YWx1ZSBpcyAiZm9udCxzaXplLGlzYm9sZCxpc2l0YWxpYyxpc3NoYWRvd2VkIiAtLT4NCgkJPHVpZm9udCBuYW1lPSJGT05UX1FVSVpaSU5HIiB2YWx1ZT0iVmVyZGFuYSw5LGZhbHNlLGZhbHNlLGZhbHNlIi8+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+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xMSxmYWxzZSxmYWxzZSx0cnVlIi8+DQoJCTx1aWZvbnQgbmFtZT0iRk9OVF9CSU9XSU4iIHZhbHVlPSJWZXJkYW5hLDExLGZhbHNlLGZhbHNlLGZhbHNlIi8+DQoJCTx1aWZvbnQgbmFtZT0iRk9OVF9MSVNUSEVBRElORyIgdmFsdWU9IlZlcmRhbmEsMTEsZmFsc2UsZmFsc2UsZmFsc2UiLz4NCgkJPHVpZm9udCBuYW1lPSJGT05UX1dJTlRJVExFIiB2YWx1ZT0iVmVyZGFuYSwxM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jgrnjg6njgqTjg4kgOiAlbiIvPg0KCQk8IS0tIHN1YnN0aXR1dGlvbjogJW4gPT0gc2xpZGUgbnVtYmVyIC0tPg0KCQk8IS0tIHN1YnN0aXR1dGlvbjogJXQgPT0gdG90YWwgc2xpZGUgY291bnQgLS0+DQoJCTx1aXRleHQgbmFtZT0iU0NSVUJCQVJTVEFUVVNfU0xJREVJTkZPIiB2YWx1ZT0i44K544Op44Kk44OJIDogJW4gLyAldCB8ICIvPg0KCQk8dWl0ZXh0IG5hbWU9IlNDUlVCQkFSU1RBVFVTX1NUT1BQRUQiIHZhbHVlPSLlgZzmraIiLz4NCgkJPHVpdGV4dCBuYW1lPSJTQ1JVQkJBUlNUQVRVU19QTEFZSU5HIiB2YWx1ZT0i5YaN55Sf5LitIi8+DQoJCTx1aXRleHQgbmFtZT0iU0NSVUJCQVJTVEFUVVNfTk9BVURJTyIgdmFsdWU9Iumfs+WjsOOBquOBlyIvPg0KCQk8dWl0ZXh0IG5hbWU9IlNDUlVCQkFSU1RBVFVTX1ZJRFBMQVlJTkciIHZhbHVlPSLjg5Pjg4fjgqrlho3nlJ/kuK0iLz4NCgkJPHVpdGV4dCBuYW1lPSJTQ1JVQkJBUlNUQVRVU19MT0FESU5HIiB2YWx1ZT0i44Ot44O844OJ5LitIi8+DQoJCTx1aXRleHQgbmFtZT0iU0NSVUJCQVJTVEFUVVNfQlVGRkVSSU5HIiB2YWx1ZT0i44OQ44OD44OV44Kh5LitIi8+DQoJCTx1aXRleHQgbmFtZT0iU0NSVUJCQVJTVEFUVVNfUVVFU1RJT04iIHZhbHVlPSLos6rllY/jgavnrZTjgYjjgabkuIvjgZXjgYQiLz4NCgkJPHVpdGV4dCBuYW1lPSJTQ1JVQkJBUlNUQVRVU19SRVZJRVdRVUlaIiB2YWx1ZT0i44Kv44Kk44K644KS44Os44OT44Ol44O844GX44Gm44GE44G+44GZIi8+DQoJCTwhLS0gc3Vic3RpdHV0aW9uOiAlbSA9PSBtaW51dGVzIHJlbWFpbmluZyAtLT4NCgkJPCEtLSBzdWJzdGl0dXRpb246ICVzID09IHNlY29uZHMgcmVtYWluaW5nIC0tPg0KCQk8dWl0ZXh0IG5hbWU9IkVMQVBTRUQiIHZhbHVlPSLmrovjgoogOiAlbSDliIYgJXMg56eSIi8+DQoJCTx1aXRleHQgbmFtZT0iTk9URk9VTkQiIHZhbHVlPSLkvZXjgoLopovjgaTjgYvjgorjgb7jgZvjgpMiLz4NCgkJPHVpdGV4dCBuYW1lPSJBVFRBQ0hNRU5UUyIgdmFsdWU9Iua3u+S7mCIvPg0KCQk8IS0tIHN1YnN0aXR1dGlvbjogJXAgPT0gY3VycmVudCBzcGVha2VyJ3MgdGl0bGUgLS0+DQoJCTx1aXRleHQgbmFtZT0iQklPV0lOX1RJVExFIiB2YWx1ZT0i57WM5q20IDogJXAiLz4NCgkJPHVpdGV4dCBuYW1lPSJCSU9CVE5fVElUTEUiIHZhbHVlPSLntYzmrbQiLz4NCgkJPHVpdGV4dCBuYW1lPSJESVZJREVSQlROX1RJVExFIiB2YWx1ZT0ifCIvPg0KCQk8dWl0ZXh0IG5hbWU9IkNPTlRBQ1RCVE5fVElUTEUiIHZhbHVlPSLjgYrllY/jgYTlkIjjgo/jgZsiLz4NCgkJPHVpdGV4dCBuYW1lPSJUQUJfUVVJWiIgdmFsdWU9IuOCr+OCpOOCuiIvPg0KCQk8dWl0ZXh0IG5hbWU9IlRBQl9PVVRMSU5FIiB2YWx1ZT0i44Ki44Km44OI44Op44Kk44OzIi8+DQoJCTx1aXRleHQgbmFtZT0iVEFCX1RIVU1CIiB2YWx1ZT0i44K144Og44ON44O844OrIi8+DQoJCTx1aXRleHQgbmFtZT0iVEFCX05PVEVTIiB2YWx1ZT0i44OO44O844OIIi8+DQoJCTx1aXRleHQgbmFtZT0iVEFCX1NFQVJDSCIgdmFsdWU9IuaknOe0oiIvPg0KCQk8dWl0ZXh0IG5hbWU9IlNMSURFX0hFQURJTkciIHZhbHVlPSLjgrnjg6njgqTjg4njgr/jgqTjg4jjg6siLz4NCgkJPHVpdGV4dCBuYW1lPSJEVVJBVElPTl9IRUFESU5HIiB2YWx1ZT0i6ZW344GVIi8+DQoJCTx1aXRleHQgbmFtZT0iU0VBUkNIX0hFQURJTkciIHZhbHVlPSLmpJzntKLjgZnjgovjg4bjgq3jgrnjg4ggOiAiLz4NCgkJPHVpdGV4dCBuYW1lPSJUSFVNQl9IRUFESU5HIiB2YWx1ZT0i44K544Op44Kk44OJIi8+DQoJCTx1aXRleHQgbmFtZT0iVEhVTUJfSU5GTyIgdmFsdWU9IuOCueODqeOCpOODieOCv+OCpOODiOODqyAvIOmVt+OBlSIvPg0KCQk8dWl0ZXh0IG5hbWU9IkFUVEFDSE5BTUVfSEVBRElORyIgdmFsdWU9IuODleOCoeOCpOODq+WQjSIvPg0KCQk8dWl0ZXh0IG5hbWU9IkFUVEFDSFNJWkVfSEVBRElORyIgdmFsdWU9IuOCteOCpOOCuiIvPg0KCQk8dWl0ZXh0IG5hbWU9IlNMSURFX05PVEVTIiB2YWx1ZT0i44K544Op44Kk44OJ44OO44O844OIIi8+DQoJCTwhLS1xdWl6IHBvZCBhbmQgbWVzc2FnZSBib3ggdGV4dHMtLT4NCgkJPHVpdGV4dCBuYW1lPSJRVUlaUE9EX1FVSVpfQVRURU1QVCIgdmFsdWU9IuOCr+OCpOOCuuippuihjOWbnuaVsCA6ICIvPg0KCQk8dWl0ZXh0IG5hbWU9IlFVSVpQT0RfUVVJWl9BVFRFTVBUX1ZBTFVFIiB2YWx1ZT0iJW4gLyAldCIvPg0KCQk8dWl0ZXh0IG5hbWU9IlFVSVpQT0RfUVVJWl9TQ09SRSIgdmFsdWU9IuOCueOCs+OCoiA6ICIvPg0KCQk8dWl0ZXh0IG5hbWU9IlFVSVpQT0RfUVVJWl9QQVNTU0NPUkUiIHZhbHVlPSLlkIjmoLzngrkgOiIvPg0KCQk8dWl0ZXh0IG5hbWU9IlFVSVpQT0RfUVVJWl9NQVhTQ09SRSIgdmFsdWU9IuacgOmrmOW+l+eCuSA6ICIvPg0KCQk8dWl0ZXh0IG5hbWU9IlFVSVpQT0RfUVVFU0FUTVBUX1NUUiIgdmFsdWU9IuippuihjOWbnuaVsCA6ICVuIC8gJXQiLz4NCgkJPHVpdGV4dCBuYW1lPSJRVUlaUE9EX1FVRVNUWVBFX1NUUiIgdmFsdWU9IuOCv+OCpOODlyA6ICVzIi8+DQoJCTx1aXRleHQgbmFtZT0iUVVJWlBPRF9RVUVTVFlQRV9HUkQiIHZhbHVlPSLoqZXkvqEiLz4NCgkJPHVpdGV4dCBuYW1lPSJRVUlaUE9EX1FVRVNUWVBFX1NWWSIgdmFsdWU9IuOCouODs+OCseODvOODiCIvPg0KCQk8dWl0ZXh0IG5hbWU9IlFVSVpQT0RfUVVJWkFUTVBUX0lORiIgdmFsdWU9IueEoeWItumZkCIvPg0KCQk8dWl0ZXh0IG5hbWU9IlFVSVpQT0RfUVVFU0FUTVBUX0lORiIgdmFsdWU9IueEoeWItumZkCIvPg0KCQk8dWl0ZXh0IG5hbWU9IldBUk5JTkdNU0dfWUVTU1RSSU5HIiB2YWx1ZT0i44Gv44GEIi8+DQoJCTx1aXRleHQgbmFtZT0iV0FSTklOR01TR19OT1NUUklORyIgdmFsdWU9IuOBhOOBhOOBiCIvPg0KCQk8dWl0ZXh0IG5hbWU9IldBUk5JTkdNU0dfVElUTEVTVFJJTkciIHZhbHVlPSLjgq/jgqTjgrrjga7jg4rjg5PjgrLjg7zjgrfjg6fjg7PjgavplqLjgZnjgovorablkYoiLz4NCgkJPHVpdGV4dCBuYW1lPSJXQVJOSU5HTVNHX01TR1NUUklORyIgdmFsdWU9IuOBk+OBruOCr+OCpOOCuuOBq+OBr+OAgeOBvuOBoOino+etlOOBl+OBpuOBhOOBquOBhOizquWVj+OBjOOBguOCiuOBvuOBmeOAgiYjeEE7JiN4QTsg44Kv44Kk44K644KS57WC5LqG44GZ44KL44Gr44Gv44CB44CM44Gv44GE44CN44KS44Kv44Oq44OD44Kv44GX44G+44GZ44CC44Kv44Kk44K644KS57aa6KGM44GZ44KL44Gr44Gv44CB44CM44GE44GE44GI44CN44KS44Kv44Oq44OD44Kv44GX44G+44GZ44CCIi8+DQoJCTx1aXRleHQgbmFtZT0iSU5GT1JNQVRJT05fSDI2NF9GTEFTSFBMQVlFUiIgdmFsdWU9IuOBiuS9v+OBhOOBruOCs+ODs+ODlOODpeODvOOCv+OBq+ePvuWcqOOCpOODs+OCueODiOODvOODq+OBleOCjOOBpuOBhOOCiyBGbGFzaCBQbGF5ZXIg44Gu44OQ44O844K444On44Oz44Gv44CB44GT44Gu44OT44OH44Kq44KS44K144Od44O844OI44GX44Gm44GE44G+44Gb44KT44CC5pyA5paw44GuIEZsYXNoIFBsYXllciDjgpLjg4Djgqbjg7Pjg63jg7zjg4njgZnjgovjgavjga/jgIHjg5Pjg4fjgqrpoJjln5/jgpLjgq/jg6rjg4Pjgq/jgZfjgabjgY/jgaDjgZXjgYT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44K144Kk44OJ44OQ44O844KS5Y+C5Yqg6ICF44Gr6KaL44Gb44KLIi8+DQoJCTx1aXRleHQgbmFtZT0iTVVURSIgdmFsdWU9IuODn+ODpeODvOODiCIvPg0KCQk8dWl0ZXh0IG5hbWU9IkRPQ1dSQVBfVElUTEUiIHZhbHVlPSJQcmVzZW50ZXIg5re75LuY44OV44Kh44Kk44OrIi8+DQoJCTx1aXRleHQgbmFtZT0iRE9DV1JBUF9NU0ciIHZhbHVlPSLjg57jgqTjgrPjg7Pjg5Tjg6Xjg7zjgr/jgavkv53lrZgiLz4NCgkJPHVpdGV4dCBuYW1lPSJET0NXUkFQX1BST01QVCIgdmFsdWU9IuOCr+ODquODg+OCr+OBl+OBpuODgOOCpuODs+ODreODvOODiSIvPg0KCTwvbGFuZ3VhZ2U+DQoJPGxhbmd1YWdlIGlkPSJrbyI+DQoJCTwhLS0gZm9ybWF0IGZvciB1aWZvbnQgdmFsdWUgaXMgImZvbnQsc2l6ZSxpc2JvbGQsaXNpdGFsaWMsaXNzaGFkb3dlZCIgLS0+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+DQoJCTx1aWZvbnQgbmFtZT0iRk9OVF9FTEFQU0VEVElNRSIgdmFsdWU9IlZlcmRhbmEsMTEsdHJ1ZSxmYWxzZSxmYWxzZSIvPg0KCQk8dWlmb250IG5hbWU9IkZPTlRfVVRJTFNNRU5VIiB2YWx1ZT0iVmVyZGFuYSw5LHRydWUsZmFsc2UsZmFsc2UiLz4NCgkJPHVpZm9udCBuYW1lPSJGT05UX1RBQlMiIHZhbHVlPSJWZXJkYW5hLDExLGZhbHNlLGZhbHNlLGZhbHNlIi8+DQoJCTx1aWZvbnQgbmFtZT0iRk9OVF9QUkVTRU5UQVRJT05OQU1FIiB2YWx1ZT0iVmVyZGFuYSwxNSxmYWxzZSxmYWxzZSx0cnVlIi8+DQoJCTx1aWZvbnQgbmFtZT0iRk9OVF9QUkVTRU5URVJOQU1FIiB2YWx1ZT0iVmVyZGFuYSwxNSx0cnVlLGZhbHNlLHRydWUiLz4NCgkJPHVpZm9udCBuYW1lPSJGT05UX1BSRVNFTlRFUlRJVExFIiB2YWx1ZT0iVmVyZGFuYSwxMSxmYWxzZSxmYWxzZSx0cnVlIi8+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MTEsZmFsc2UsZmFsc2UsdHJ1ZSIvPg0KCQk8dWlmb250IG5hbWU9IkZPTlRfQklPV0lOIiB2YWx1ZT0iVmVyZGFuYSwxMSxmYWxzZSxmYWxzZSxmYWxzZSIvPg0KCQk8dWlmb250IG5hbWU9IkZPTlRfTElTVEhFQURJTkciIHZhbHVlPSJWZXJkYW5hLDExLGZhbHNlLGZhbHNlLGZhbHNlIi8+DQoJCTx1aWZvbnQgbmFtZT0iRk9OVF9XSU5USVRMRSIgdmFsdWU9IlZlcmRhbmEsMTE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7Iqs65287J2065OcICVuIi8+DQoJCTwhLS0gc3Vic3RpdHV0aW9uOiAlbiA9PSBzbGlkZSBudW1iZXIgLS0+DQoJCTwhLS0gc3Vic3RpdHV0aW9uOiAldCA9PSB0b3RhbCBzbGlkZSBjb3VudCAtLT4NCgkJPHVpdGV4dCBuYW1lPSJTQ1JVQkJBUlNUQVRVU19TTElERUlORk8iIHZhbHVlPSLsiqzrnbzsnbTrk5wgJW4gLyAldCB8ICIvPg0KCQk8dWl0ZXh0IG5hbWU9IlNDUlVCQkFSU1RBVFVTX1NUT1BQRUQiIHZhbHVlPSLspJHsp4DrkKgiLz4NCgkJPHVpdGV4dCBuYW1lPSJTQ1JVQkJBUlNUQVRVU19QTEFZSU5HIiB2YWx1ZT0i7J6s7IOdIi8+DQoJCTx1aXRleHQgbmFtZT0iU0NSVUJCQVJTVEFUVVNfTk9BVURJTyIgdmFsdWU9IuyYpOuUlOyYpCDsl4bsnYwiLz4NCgkJPHVpdGV4dCBuYW1lPSJTQ1JVQkJBUlNUQVRVU19WSURQTEFZSU5HIiB2YWx1ZT0i67mE65SU7JikIOyerOyDnSDspJEiLz4NCgkJPHVpdGV4dCBuYW1lPSJTQ1JVQkJBUlNUQVRVU19MT0FESU5HIiB2YWx1ZT0i66Gc65SpIi8+DQoJCTx1aXRleHQgbmFtZT0iU0NSVUJCQVJTVEFUVVNfQlVGRkVSSU5HIiB2YWx1ZT0i67KE7Y2866eBIi8+DQoJCTx1aXRleHQgbmFtZT0iU0NSVUJCQVJTVEFUVVNfUVVFU1RJT04iIHZhbHVlPSLsp4jrrLjsl5Ag64u17ZWY6riwIi8+DQoJCTx1aXRleHQgbmFtZT0iU0NSVUJCQVJTVEFUVVNfUkVWSUVXUVVJWiIgdmFsdWU9IuyniOusuCDri6Tsi5zrs7TquLAiLz4NCgkJPCEtLSBzdWJzdGl0dXRpb246ICVtID09IG1pbnV0ZXMgcmVtYWluaW5nIC0tPg0KCQk8IS0tIHN1YnN0aXR1dGlvbjogJXMgPT0gc2Vjb25kcyByZW1haW5pbmcgLS0+DQoJCTx1aXRleHQgbmFtZT0iRUxBUFNFRCIgdmFsdWU9IiVt67aEICVz7LSIIOuCqOydjCIvPg0KCQk8dWl0ZXh0IG5hbWU9Ik5PVEZPVU5EIiB2YWx1ZT0i7JeG7J2MIi8+DQoJCTx1aXRleHQgbmFtZT0iQVRUQUNITUVOVFMiIHZhbHVlPSLssqjrtoAg7YyM7J28Ii8+DQoJCTwhLS0gc3Vic3RpdHV0aW9uOiAlcCA9PSBjdXJyZW50IHNwZWFrZXIncyB0aXRsZSAtLT4NCgkJPHVpdGV4dCBuYW1lPSJCSU9XSU5fVElUTEUiIHZhbHVlPSLqsr3roKUg7IaM6rCcOiAlcCIvPg0KCQk8dWl0ZXh0IG5hbWU9IkJJT0JUTl9USVRMRSIgdmFsdWU9IuqyveugpSDshozqsJwiLz4NCgkJPHVpdGV4dCBuYW1lPSJESVZJREVSQlROX1RJVExFIiB2YWx1ZT0ifCIvPg0KCQk8dWl0ZXh0IG5hbWU9IkNPTlRBQ1RCVE5fVElUTEUiIHZhbHVlPSLsl7Drnb3sspgiLz4NCgkJPHVpdGV4dCBuYW1lPSJUQUJfUVVJWiIgdmFsdWU9Iu2AtOymiCIvPg0KCQk8dWl0ZXh0IG5hbWU9IlRBQl9PVVRMSU5FIiB2YWx1ZT0i6rCc7JqUIi8+DQoJCTx1aXRleHQgbmFtZT0iVEFCX1RIVU1CIiB2YWx1ZT0i7LaV7IaM7YyQIi8+DQoJCTx1aXRleHQgbmFtZT0iVEFCX05PVEVTIiB2YWx1ZT0i64W47Yq4Ii8+DQoJCTx1aXRleHQgbmFtZT0iVEFCX1NFQVJDSCIgdmFsdWU9IuqygOyDiSIvPg0KCQk8dWl0ZXh0IG5hbWU9IlNMSURFX0hFQURJTkciIHZhbHVlPSLsiqzrnbzsnbTrk5wg7KCc66qpIi8+DQoJCTx1aXRleHQgbmFtZT0iRFVSQVRJT05fSEVBRElORyIgdmFsdWU9IuyerOyDneyLnOqwhCIvPg0KCQk8dWl0ZXh0IG5hbWU9IlNFQVJDSF9IRUFESU5HIiB2YWx1ZT0i7YWN7Iqk7Yq4IOqygOyDiToiLz4NCgkJPHVpdGV4dCBuYW1lPSJUSFVNQl9IRUFESU5HIiB2YWx1ZT0i7Iqs65287J2065OcIi8+DQoJCTx1aXRleHQgbmFtZT0iVEhVTUJfSU5GTyIgdmFsdWU9IuygnOuqqS/snqzsg53si5zqsIQiLz4NCgkJPHVpdGV4dCBuYW1lPSJBVFRBQ0hOQU1FX0hFQURJTkciIHZhbHVlPSLtjIzsnbwg7J2066aEIi8+DQoJCTx1aXRleHQgbmFtZT0iQVRUQUNIU0laRV9IRUFESU5HIiB2YWx1ZT0i7YGs6riwIi8+DQoJCTx1aXRleHQgbmFtZT0iU0xJREVfTk9URVMiIHZhbHVlPSLsiqzrnbzsnbTrk5wg64W47Yq4Ii8+DQoJCTwhLS1xdWl6IHBvZCBhbmQgbWVzc2FnZSBib3ggdGV4dHMtLT4NCgkJPHVpdGV4dCBuYW1lPSJRVUlaUE9EX1FVSVpfQVRURU1QVCIgdmFsdWU9Iu2AtOymiCDsi5zrj4Qg7Zqf7IiYOiIvPg0KCQk8dWl0ZXh0IG5hbWU9IlFVSVpQT0RfUVVJWl9BVFRFTVBUX1ZBTFVFIiB2YWx1ZT0iJW4vJXQiLz4NCgkJPHVpdGV4dCBuYW1lPSJRVUlaUE9EX1FVSVpfU0NPUkUiIHZhbHVlPSLrk53soJA6Ii8+DQoJCTx1aXRleHQgbmFtZT0iUVVJWlBPRF9RVUlaX1BBU1NTQ09SRSIgdmFsdWU9Iu2GteqzvCDsoJDsiJg6Ii8+DQoJCTx1aXRleHQgbmFtZT0iUVVJWlBPRF9RVUlaX01BWFNDT1JFIiB2YWx1ZT0i7LWc6rOgIOygkOyImDoiLz4NCgkJPHVpdGV4dCBuYW1lPSJRVUlaUE9EX1FVRVNBVE1QVF9TVFIiIHZhbHVlPSLsi5zrj4Qg7Zqf7IiYOiAlbi8ldCIvPg0KCQk8dWl0ZXh0IG5hbWU9IlFVSVpQT0RfUVVFU1RZUEVfU1RSIiB2YWx1ZT0i7Jyg7ZiVOiAlcyIvPg0KCQk8dWl0ZXh0IG5hbWU9IlFVSVpQT0RfUVVFU1RZUEVfR1JEIiB2YWx1ZT0i7KCQ7IiYIOunpOq4sOq4sCDsmYTro4wiLz4NCgkJPHVpdGV4dCBuYW1lPSJRVUlaUE9EX1FVRVNUWVBFX1NWWSIgdmFsdWU9IuyEpOusuCDsobDsgqwiLz4NCgkJPHVpdGV4dCBuYW1lPSJRVUlaUE9EX1FVSVpBVE1QVF9JTkYiIHZhbHVlPSLrrLTtlZwiLz4NCgkJPHVpdGV4dCBuYW1lPSJRVUlaUE9EX1FVRVNBVE1QVF9JTkYiIHZhbHVlPSLrrLTtlZwiLz4NCgkJPHVpdGV4dCBuYW1lPSJXQVJOSU5HTVNHX1lFU1NUUklORyIgdmFsdWU9IuyYiCIvPg0KCQk8dWl0ZXh0IG5hbWU9IldBUk5JTkdNU0dfTk9TVFJJTkciIHZhbHVlPSLslYTri4jsmKQiLz4NCgkJPHVpdGV4dCBuYW1lPSJXQVJOSU5HTVNHX1RJVExFU1RSSU5HIiB2YWx1ZT0i7YC07KaIIOuCtOu5hOqyjOydtOyFmCDqsr3qs6AiLz4NCgkJPHVpdGV4dCBuYW1lPSJXQVJOSU5HTVNHX01TR1NUUklORyIgdmFsdWU9IuydtCDtgLTspojsl5DshJwg7Iuc64+E7ZWY7KeAIOyViuydgCDsp4jrrLjsnbQg7J6I7Iq164uI64ukLiYjeEE7JiN4QTvtgLTspojrpbwg7KKF66OM7ZWY66Ck66m0IFvsmIhd66W8IO2BtOumre2VmOqzoCwg7YC07KaI66W8IOqzhOyGje2VmOugpOuptCBb7JWE64uI7JikXeulvCDtgbTrpq3tlZjsi63si5zsmKQuIi8+DQoJCTx1aXRleHQgbmFtZT0iSU5GT1JNQVRJT05fSDI2NF9GTEFTSFBMQVlFUiIgdmFsdWU9IuyLnOyKpO2FnOyXkCDshKTsuZjrkJjslrQg7J6I64qUIO2YhOyerCDrsoTsoITsnZggRmxhc2ggUGxheWVy64qUIOydtCDruYTrlJTsmKTrpbwg7KeA7JuQ7ZWY7KeAIOyViuyKteuLiOuLpC4g7LWc7IugIEZsYXNoIFBsYXllcuulvCDri6TsmrTroZzrk5ztlZjroKTrqbQg67mE65SU7JikIOyYgeyXreydhCDtgbTrpq3tlZjsi63si5zsmKQ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ywuOyXrOyekOyXkOqyjCDshLjroZwg66eJ64yAIOuztOydtOq4sCIvPg0KCQk8dWl0ZXh0IG5hbWU9Ik1VVEUiIHZhbHVlPSLsnYzshozqsbAiLz4NCgkJPHVpdGV4dCBuYW1lPSJET0NXUkFQX1RJVExFIiB2YWx1ZT0iUHJlc2VudGVyIO2MjOydvCDssqjrtoAiLz4NCgkJPHVpdGV4dCBuYW1lPSJET0NXUkFQX01TRyIgdmFsdWU9IuuCtCDsu7Ttk6jthLDsl5Ag7KCA7J6lIi8+DQoJCTx1aXRleHQgbmFtZT0iRE9DV1JBUF9QUk9NUFQiIHZhbHVlPSLtgbTrpq3tlZjsl6wg64uk7Jq066Gc65OcIi8+DQoJPC9sYW5ndWFnZT4NCgk8bGFuZ3VhZ2UgaWQ9ImVz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kRpYXBvc2l0aXZhICVuIi8+DQoJCTwhLS0gc3Vic3RpdHV0aW9uOiAlbiA9PSBzbGlkZSBudW1iZXIgLS0+DQoJCTwhLS0gc3Vic3RpdHV0aW9uOiAldCA9PSB0b3RhbCBzbGlkZSBjb3VudCAtLT4NCgkJPHVpdGV4dCBuYW1lPSJTQ1JVQkJBUlNUQVRVU19TTElERUlORk8iIHZhbHVlPSJEaWFwb3NpdGl2YSAlbiAvICV0IHwgIi8+DQoJCTx1aXRleHQgbmFtZT0iU0NSVUJCQVJTVEFUVVNfU1RPUFBFRCIgdmFsdWU9IkRldGVuaWRhIi8+DQoJCTx1aXRleHQgbmFtZT0iU0NSVUJCQVJTVEFUVVNfUExBWUlORyIgdmFsdWU9IlJlcHJvZHVjaWVuZG8iLz4NCgkJPHVpdGV4dCBuYW1lPSJTQ1JVQkJBUlNUQVRVU19OT0FVRElPIiB2YWx1ZT0iU2luIHNvbmlkbyIvPg0KCQk8dWl0ZXh0IG5hbWU9IlNDUlVCQkFSU1RBVFVTX1ZJRFBMQVlJTkciIHZhbHVlPSJWw61kZW8gZW4gcmVwcm9kLiIvPg0KCQk8dWl0ZXh0IG5hbWU9IlNDUlVCQkFSU1RBVFVTX0xPQURJTkciIHZhbHVlPSJDYXJnYW5kbyIvPg0KCQk8dWl0ZXh0IG5hbWU9IlNDUlVCQkFSU1RBVFVTX0JVRkZFUklORyIgdmFsdWU9IkFsbWFjZW5hbmRvIGVuIGLDumZlciIvPg0KCQk8dWl0ZXh0IG5hbWU9IlNDUlVCQkFSU1RBVFVTX1FVRVNUSU9OIiB2YWx1ZT0iQ29udGVzdGFyIHByZWd1bnRhIi8+DQoJCTx1aXRleHQgbmFtZT0iU0NSVUJCQVJTVEFUVVNfUkVWSUVXUVVJWiIgdmFsdWU9IlJldmlzYW5kbyBwcnVlYmEiLz4NCgkJPCEtLSBzdWJzdGl0dXRpb246ICVtID09IG1pbnV0ZXMgcmVtYWluaW5nIC0tPg0KCQk8IS0tIHN1YnN0aXR1dGlvbjogJXMgPT0gc2Vjb25kcyByZW1haW5pbmcgLS0+DQoJCTx1aXRleHQgbmFtZT0iRUxBUFNFRCIgdmFsdWU9IiVtIG1pbnV0b3MgJXMgc2VndW5kb3MgcmVzdGFudGVzIi8+DQoJCTx1aXRleHQgbmFtZT0iTk9URk9VTkQiIHZhbHVlPSJObyBzZSBoYSBlbmNvbnRyYWRvIG5hZGEiLz4NCgkJPHVpdGV4dCBuYW1lPSJBVFRBQ0hNRU5UUyIgdmFsdWU9IkFyY2hpdm9zIGFkanVudG9zIi8+DQoJCTwhLS0gc3Vic3RpdHV0aW9uOiAlcCA9PSBjdXJyZW50IHNwZWFrZXIncyB0aXRsZSAtLT4NCgkJPHVpdGV4dCBuYW1lPSJCSU9XSU5fVElUTEUiIHZhbHVlPSJCaW9ncmFmw61hOiAlcCIvPg0KCQk8dWl0ZXh0IG5hbWU9IkJJT0JUTl9USVRMRSIgdmFsdWU9IkJpb2dyYWbDrWEiLz4NCgkJPHVpdGV4dCBuYW1lPSJESVZJREVSQlROX1RJVExFIiB2YWx1ZT0ifCIvPg0KCQk8dWl0ZXh0IG5hbWU9IkNPTlRBQ1RCVE5fVElUTEUiIHZhbHVlPSJDb250YWN0byIvPg0KCQk8dWl0ZXh0IG5hbWU9IlRBQl9RVUlaIiB2YWx1ZT0iUHJ1ZWJhIi8+DQoJCTx1aXRleHQgbmFtZT0iVEFCX09VVExJTkUiIHZhbHVlPSJDb250b3JubyIvPg0KCQk8dWl0ZXh0IG5hbWU9IlRBQl9USFVNQiIgdmFsdWU9Ik1pbmlhdC4iLz4NCgkJPHVpdGV4dCBuYW1lPSJUQUJfTk9URVMiIHZhbHVlPSJOb3RhcyIvPg0KCQk8dWl0ZXh0IG5hbWU9IlRBQl9TRUFSQ0giIHZhbHVlPSJCdXNjYXIiLz4NCgkJPHVpdGV4dCBuYW1lPSJTTElERV9IRUFESU5HIiB2YWx1ZT0iVMOtdHVsbyBkZSBkaWFwb3NpdGl2YSIvPg0KCQk8dWl0ZXh0IG5hbWU9IkRVUkFUSU9OX0hFQURJTkciIHZhbHVlPSJEdXJhYy4iLz4NCgkJPHVpdGV4dCBuYW1lPSJTRUFSQ0hfSEVBRElORyIgdmFsdWU9IkJ1c2NhciB0ZXh0bzoiLz4NCgkJPHVpdGV4dCBuYW1lPSJUSFVNQl9IRUFESU5HIiB2YWx1ZT0iRGlhcG9zaXRpdmEiLz4NCgkJPHVpdGV4dCBuYW1lPSJUSFVNQl9JTkZPIiB2YWx1ZT0iRHVyLi9Uw610LiBkaWFwLiIvPg0KCQk8dWl0ZXh0IG5hbWU9IkFUVEFDSE5BTUVfSEVBRElORyIgdmFsdWU9Ik5vbWJyZSBkZSBhcmNoaXZvIi8+DQoJCTx1aXRleHQgbmFtZT0iQVRUQUNIU0laRV9IRUFESU5HIiB2YWx1ZT0iVGFtYcOxbyIvPg0KCQk8dWl0ZXh0IG5hbWU9IlNMSURFX05PVEVTIiB2YWx1ZT0iTm90YXMgZGUgZGlhcG9zaXRpdmEiLz4NCgkJPCEtLXF1aXogcG9kIGFuZCBtZXNzYWdlIGJveCB0ZXh0cy0tPg0KCQk8dWl0ZXh0IG5hbWU9IlFVSVpQT0RfUVVJWl9BVFRFTVBUIiB2YWx1ZT0iSW50ZW50byBkZSBwcnVlYmE6Ii8+DQoJCTx1aXRleHQgbmFtZT0iUVVJWlBPRF9RVUlaX0FUVEVNUFRfVkFMVUUiIHZhbHVlPSIlbiBkZSAldCIvPg0KCQk8dWl0ZXh0IG5hbWU9IlFVSVpQT0RfUVVJWl9TQ09SRSIgdmFsdWU9IlB1bnR1YWNpw7NuOiIvPg0KCQk8dWl0ZXh0IG5hbWU9IlFVSVpQT0RfUVVJWl9QQVNTU0NPUkUiIHZhbHVlPSJQdW50dWFjacOzbiBwYXJhIGFwcm9iYXI6Ii8+DQoJCTx1aXRleHQgbmFtZT0iUVVJWlBPRF9RVUlaX01BWFNDT1JFIiB2YWx1ZT0iUHVudHVhY2nDs24gbcOheGltYToiLz4NCgkJPHVpdGV4dCBuYW1lPSJRVUlaUE9EX1FVRVNBVE1QVF9TVFIiIHZhbHVlPSJJbnRlbnRvczogJW4gZGUgJXQiLz4NCgkJPHVpdGV4dCBuYW1lPSJRVUlaUE9EX1FVRVNUWVBFX1NUUiIgdmFsdWU9IlRpcG86ICVzIi8+DQoJCTx1aXRleHQgbmFtZT0iUVVJWlBPRF9RVUVTVFlQRV9HUkQiIHZhbHVlPSJDb24gcHVudHVhY2nDs24iLz4NCgkJPHVpdGV4dCBuYW1lPSJRVUlaUE9EX1FVRVNUWVBFX1NWWSIgdmFsdWU9IkVuY3Vlc3RhIi8+DQoJCTx1aXRleHQgbmFtZT0iUVVJWlBPRF9RVUlaQVRNUFRfSU5GIiB2YWx1ZT0iSW5maW5pdG8iLz4NCgkJPHVpdGV4dCBuYW1lPSJRVUlaUE9EX1FVRVNBVE1QVF9JTkYiIHZhbHVlPSJJbmZpbml0byIvPg0KCQk8dWl0ZXh0IG5hbWU9IldBUk5JTkdNU0dfWUVTU1RSSU5HIiB2YWx1ZT0iU8OtIi8+DQoJCTx1aXRleHQgbmFtZT0iV0FSTklOR01TR19OT1NUUklORyIgdmFsdWU9Ik5vIi8+DQoJCTx1aXRleHQgbmFtZT0iV0FSTklOR01TR19USVRMRVNUUklORyIgdmFsdWU9IkF2aXNvIGRlIG5hdmVnYWNpw7NuIGRlIHBydWViYSIvPg0KCQk8dWl0ZXh0IG5hbWU9IldBUk5JTkdNU0dfTVNHU1RSSU5HIiB2YWx1ZT0iSGF5IHByZWd1bnRhcyBzaW4gaW50ZW50b3MgZW4gZXN0YSBwcnVlYmEuJiN4QTsmI3hBO1BhcmEgc2FsaXIgZGUgbGEgcHJ1ZWJhLCBoYWdhIGNsaWMgZW4gU8OtLiBQYXJhIGNvbnRpbnVhciwgaGFnYSBjbGljIGVuIE5vLiIvPg0KCQk8dWl0ZXh0IG5hbWU9IklORk9STUFUSU9OX0gyNjRfRkxBU0hQTEFZRVIiIHZhbHVlPSJMYSB2ZXJzacOzbiBhY3R1YWwgZGUgRmxhc2ggUGxheWVyIGluc3RhbGFkYSBlbiBlbCBvcmRlbmFkb3Igbm8gZXMgY29tcGF0aWJsZSBjb24gZXN0ZSB2w61kZW8uIEhhZ2EgY2xpYyBlbiBlbCDDoXJlYSBkZSB2w61kZW8gcGFyYSBkZXNjYXJnYXIgbGEgw7psdGltYSB2ZXJzacOzbiBkZSBGbGFzaCBQbGF5ZXIuIi8+DQoJCTwhLS0gc3Vic3RpdHV0aW9uOiAlcCA9PSBwcmVzZW50YXRpb24gdGl0bGUgLS0+DQoJCTwhLS0gc3Vic3RpdHV0aW9uOiAlcyA9PSBzbGlkZSB0aXRsZSAtLT4NCgkJPCEtLSBzdWJzdGl0dXRpb246ICVuID09IHNsaWRlIG51bWJlciAtLT4NCgkJPHVpdGV4dCBuYW1lPSJCT09LTUFSSyIgdmFsdWU9IkFkb2JlIFByZXNlbnRlcjogJXAiLz4NCgkJPCEtLSBzdWJzdGl0dXRpb246ICVwID09IHByZXNlbnRhdGlvbiB0aXRsZSAtLT4NCgkJPCEtLSBzdWJzdGl0dXRpb246ICVzID09IHNsaWRlIHRpdGxlIC0tPg0KCQk8IS0tIHN1YnN0aXR1dGlvbjogJW4gPT0gc2xpZGUgbnVtYmVyIC0tPg0KCQk8dWl0ZXh0IG5hbWU9IkJPT0tNQVJLU0xJREUiIHZhbHVlPSJBZG9iZSBQcmVzZW50ZXI6ICVwICVzIi8+DQoJCTx1aXRleHQgbmFtZT0iU0hPV1NJREVCQVIiIHZhbHVlPSJNb3N0cmFyIGJhcnJhIGxhdGVyYWwgYSBsb3MgcGFydGljaXBhbnRlcyIvPg0KCQk8dWl0ZXh0IG5hbWU9Ik1VVEUiIHZhbHVlPSJTaWxlbmNpYXIiLz4NCgkJPHVpdGV4dCBuYW1lPSJET0NXUkFQX1RJVExFIiB2YWx1ZT0iQXJjaGl2byBhZGp1bnRvIGRlIFByZXNlbnRlciIvPg0KCQk8dWl0ZXh0IG5hbWU9IkRPQ1dSQVBfTVNHIiB2YWx1ZT0iR3VhcmRhciBlbiBNaSBQQyIvPg0KCQk8dWl0ZXh0IG5hbWU9IkRPQ1dSQVBfUFJPTVBUIiB2YWx1ZT0iSGFnYSBjbGljIGVuIERlc2NhcmdhciIvPg0KCTwvbGFuZ3VhZ2U+DQoJPGxhbmd1YWdlIGlkPSJw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TbGlkZSAlbiIvPg0KCQk8IS0tIHN1YnN0aXR1dGlvbjogJW4gPT0gc2xpZGUgbnVtYmVyIC0tPg0KCQk8IS0tIHN1YnN0aXR1dGlvbjogJXQgPT0gdG90YWwgc2xpZGUgY291bnQgLS0+DQoJCTx1aXRleHQgbmFtZT0iU0NSVUJCQVJTVEFUVVNfU0xJREVJTkZPIiB2YWx1ZT0iU2xpZGUgJW4gLyAldCB8ICIvPg0KCQk8dWl0ZXh0IG5hbWU9IlNDUlVCQkFSU1RBVFVTX1NUT1BQRUQiIHZhbHVlPSJQYXJhZG8iLz4NCgkJPHVpdGV4dCBuYW1lPSJTQ1JVQkJBUlNUQVRVU19QTEFZSU5HIiB2YWx1ZT0iUmVwcm9kdXppbmRvIi8+DQoJCTx1aXRleHQgbmFtZT0iU0NSVUJCQVJTVEFUVVNfTk9BVURJTyIgdmFsdWU9IlNlbSDDoXVkaW8iLz4NCgkJPHVpdGV4dCBuYW1lPSJTQ1JVQkJBUlNUQVRVU19WSURQTEFZSU5HIiB2YWx1ZT0iVsOtZGVvIGVtIHJlcHJvZHXDp8OjbyIvPg0KCQk8dWl0ZXh0IG5hbWU9IlNDUlVCQkFSU1RBVFVTX0xPQURJTkciIHZhbHVlPSJDYXJyZWdhbmRvIi8+DQoJCTx1aXRleHQgbmFtZT0iU0NSVUJCQVJTVEFUVVNfQlVGRkVSSU5HIiB2YWx1ZT0iQXJtYXplbmFuZG8gZW0gYnVmZmVyIi8+DQoJCTx1aXRleHQgbmFtZT0iU0NSVUJCQVJTVEFUVVNfUVVFU1RJT04iIHZhbHVlPSJSZXNwb25kZXIgcGVyZ3VudGEiLz4NCgkJPHVpdGV4dCBuYW1lPSJTQ1JVQkJBUlNUQVRVU19SRVZJRVdRVUlaIiB2YWx1ZT0iUmV2aXNhbmRvIHF1ZXN0aW9uw6FyaW8iLz4NCgkJPCEtLSBzdWJzdGl0dXRpb246ICVtID09IG1pbnV0ZXMgcmVtYWluaW5nIC0tPg0KCQk8IS0tIHN1YnN0aXR1dGlvbjogJXMgPT0gc2Vjb25kcyByZW1haW5pbmcgLS0+DQoJCTx1aXRleHQgbmFtZT0iRUxBUFNFRCIgdmFsdWU9IiVtIG1pbnV0b3MgJXMgc2VndW5kb3MgcmVzdGFudGVzIi8+DQoJCTx1aXRleHQgbmFtZT0iTk9URk9VTkQiIHZhbHVlPSJOYWRhIGVuY29udHJhZG8iLz4NCgkJPHVpdGV4dCBuYW1lPSJBVFRBQ0hNRU5UUyIgdmFsdWU9IkFuZXhvcy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RhdG8iLz4NCgkJPHVpdGV4dCBuYW1lPSJUQUJfUVVJWiIgdmFsdWU9IlF1ZXN0LiIvPg0KCQk8dWl0ZXh0IG5hbWU9IlRBQl9PVVRMSU5FIiB2YWx1ZT0iRXNxdWVtYSIvPg0KCQk8dWl0ZXh0IG5hbWU9IlRBQl9USFVNQiIgdmFsdWU9Ik1pbmkiLz4NCgkJPHVpdGV4dCBuYW1lPSJUQUJfTk9URVMiIHZhbHVlPSJOb3RhcyIvPg0KCQk8dWl0ZXh0IG5hbWU9IlRBQl9TRUFSQ0giIHZhbHVlPSJCdXNjYSIvPg0KCQk8dWl0ZXh0IG5hbWU9IlNMSURFX0hFQURJTkciIHZhbHVlPSJUw610dWxvIGRvIHNsaWRlIi8+DQoJCTx1aXRleHQgbmFtZT0iRFVSQVRJT05fSEVBRElORyIgdmFsdWU9IkR1cmHDp8OjbyIvPg0KCQk8dWl0ZXh0IG5hbWU9IlNFQVJDSF9IRUFESU5HIiB2YWx1ZT0iUHJvY3VyYXIgdGV4dG86Ii8+DQoJCTx1aXRleHQgbmFtZT0iVEhVTUJfSEVBRElORyIgdmFsdWU9IlNsaWRlIi8+DQoJCTx1aXRleHQgbmFtZT0iVEhVTUJfSU5GTyIgdmFsdWU9IlTDrXR1bG8vRHVyYcOnw6NvIGRvIHNsaWRlIi8+DQoJCTx1aXRleHQgbmFtZT0iQVRUQUNITkFNRV9IRUFESU5HIiB2YWx1ZT0iTm9tZSBkbyBhcnF1aXZvIi8+DQoJCTx1aXRleHQgbmFtZT0iQVRUQUNIU0laRV9IRUFESU5HIiB2YWx1ZT0iVGFtYW5obyIvPg0KCQk8dWl0ZXh0IG5hbWU9IlNMSURFX05PVEVTIiB2YWx1ZT0iQW5vdGHDp8O1ZXMgZG8gc2xpZGUiLz4NCgkJPCEtLXF1aXogcG9kIGFuZCBtZXNzYWdlIGJveCB0ZXh0cy0tPg0KCQk8dWl0ZXh0IG5hbWU9IlFVSVpQT0RfUVVJWl9BVFRFTVBUIiB2YWx1ZT0iVGVudGF0aXZhIG5vIHF1ZXN0aW9uw6FyaW86Ii8+DQoJCTx1aXRleHQgbmFtZT0iUVVJWlBPRF9RVUlaX0FUVEVNUFRfVkFMVUUiIHZhbHVlPSIlbiBkZSAldCIvPg0KCQk8dWl0ZXh0IG5hbWU9IlFVSVpQT0RfUVVJWl9TQ09SRSIgdmFsdWU9IlBvbnR1YcOnw6NvOiIvPg0KCQk8dWl0ZXh0IG5hbWU9IlFVSVpQT0RfUVVJWl9QQVNTU0NPUkUiIHZhbHVlPSJQb250dWHDp8OjbyBkZSBhcHJvdmHDp8OjbzoiLz4NCgkJPHVpdGV4dCBuYW1lPSJRVUlaUE9EX1FVSVpfTUFYU0NPUkUiIHZhbHVlPSJQb250dWHDp8OjbyBtw6F4aW1hOiIvPg0KCQk8dWl0ZXh0IG5hbWU9IlFVSVpQT0RfUVVFU0FUTVBUX1NUUiIgdmFsdWU9IlRlbnRhdGl2YTogJW4gZGUgJXQiLz4NCgkJPHVpdGV4dCBuYW1lPSJRVUlaUE9EX1FVRVNUWVBFX1NUUiIgdmFsdWU9IlRpcG86ICVzIi8+DQoJCTx1aXRleHQgbmFtZT0iUVVJWlBPRF9RVUVTVFlQRV9HUkQiIHZhbHVlPSJDbGFzc2lmaWNhdMOzcmlhIi8+DQoJCTx1aXRleHQgbmFtZT0iUVVJWlBPRF9RVUVTVFlQRV9TVlkiIHZhbHVlPSJQZXNxdWlzYSIvPg0KCQk8dWl0ZXh0IG5hbWU9IlFVSVpQT0RfUVVJWkFUTVBUX0lORiIgdmFsdWU9IkluZmluaXRvIi8+DQoJCTx1aXRleHQgbmFtZT0iUVVJWlBPRF9RVUVTQVRNUFRfSU5GIiB2YWx1ZT0iSW5maW5pdG8iLz4NCgkJPHVpdGV4dCBuYW1lPSJXQVJOSU5HTVNHX1lFU1NUUklORyIgdmFsdWU9IlNpbSIvPg0KCQk8dWl0ZXh0IG5hbWU9IldBUk5JTkdNU0dfTk9TVFJJTkciIHZhbHVlPSJOw6NvIi8+DQoJCTx1aXRleHQgbmFtZT0iV0FSTklOR01TR19USVRMRVNUUklORyIgdmFsdWU9IkFsZXJ0YSBkZSBuYXZlZ2HDp8OjbyBkbyBxdWVzdGlvbsOhcmlvIi8+DQoJCTx1aXRleHQgbmFtZT0iV0FSTklOR01TR19NU0dTVFJJTkciIHZhbHVlPSJFeGlzdGVtIHBlcmd1bnRhcyBxdWUgbsOjbyBmb3JhbSByZXNwb25kaWRhcyBuZXN0ZSBxdWVzdGlvbsOhcmlvLiYjeEE7JiN4QTtDbGlxdWUgZW0gU2ltIHBhcmEgc2FpciBkbyBxdWVzdGlvbsOhcmlvIG91IGVtIE7Do28gc2UgcXVpc2VyIGNvbnRpbnVhci4iLz4NCgkJPHVpdGV4dCBuYW1lPSJJTkZPUk1BVElPTl9IMjY0X0ZMQVNIUExBWUVSIiB2YWx1ZT0iQSB2ZXJzw6NvIGF0dWFsIGRvIEZsYXNoIFBsYXllciBpbnN0YWxhZGEgbm8gY29tcHV0YWRvciBuw6NvIG9mZXJlY2Ugc3Vwb3J0ZSBhIGVzc2UgdsOtZGVvLiBDbGlxdWUgbmEgw6FyZWEgZG8gdsOtZGVvIHBhcmEgYmFpeGFyIGEgdmVyc8OjbyBtYWlzIHJlY2VudGUgZG8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FyIGJhcnJhIGxhdGVyYWwgYW8gcGFydGljaXBhbnRlcyIvPg0KCQk8dWl0ZXh0IG5hbWU9Ik1VVEUiIHZhbHVlPSJNdWRvIi8+DQoJCTx1aXRleHQgbmFtZT0iRE9DV1JBUF9USVRMRSIgdmFsdWU9IkFuZXhvIGRlIGFycXVpdm8gZG8gUHJlc2VudGVyIi8+DQoJCTx1aXRleHQgbmFtZT0iRE9DV1JBUF9NU0ciIHZhbHVlPSJTYWx2YXIgZW0gTWV1IGNvbXB1dGFkb3IiLz4NCgkJPHVpdGV4dCBuYW1lPSJET0NXUkFQX1BST01QVCIgdmFsdWU9IkNsaXF1ZSBwYXJhIGJhaXhhciIvPg0KCTwvbGFuZ3VhZ2U+DQoJPGxhbmd1YWdlIGlkPSJp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Fwb3NpdGl2YSAlbiIvPg0KCQk8IS0tIHN1YnN0aXR1dGlvbjogJW4gPT0gc2xpZGUgbnVtYmVyIC0tPg0KCQk8IS0tIHN1YnN0aXR1dGlvbjogJXQgPT0gdG90YWwgc2xpZGUgY291bnQgLS0+DQoJCTx1aXRleHQgbmFtZT0iU0NSVUJCQVJTVEFUVVNfU0xJREVJTkZPIiB2YWx1ZT0iRGlhcG9zaXRpdmEgJW4gLyAldCB8ICIvPg0KCQk8dWl0ZXh0IG5hbWU9IlNDUlVCQkFSU1RBVFVTX1NUT1BQRUQiIHZhbHVlPSJJbnRlcnJvdHRvIi8+DQoJCTx1aXRleHQgbmFtZT0iU0NSVUJCQVJTVEFUVVNfUExBWUlORyIgdmFsdWU9IlJpcHJvZHV6aW9uZSIvPg0KCQk8dWl0ZXh0IG5hbWU9IlNDUlVCQkFSU1RBVFVTX05PQVVESU8iIHZhbHVlPSJBdWRpbyBpbmF0dC4iLz4NCgkJPHVpdGV4dCBuYW1lPSJTQ1JVQkJBUlNUQVRVU19WSURQTEFZSU5HIiB2YWx1ZT0iVmlkZW8gaW4gcmlwcm9kdXppb25lIi8+DQoJCTx1aXRleHQgbmFtZT0iU0NSVUJCQVJTVEFUVVNfTE9BRElORyIgdmFsdWU9IkNhcmljYW1lbnRvIi8+DQoJCTx1aXRleHQgbmFtZT0iU0NSVUJCQVJTVEFUVVNfQlVGRkVSSU5HIiB2YWx1ZT0iQnVmZmVyaW5nIi8+DQoJCTx1aXRleHQgbmFtZT0iU0NSVUJCQVJTVEFUVVNfUVVFU1RJT04iIHZhbHVlPSJSaXNwb25kaSBhIGRvbWFuZGEiLz4NCgkJPHVpdGV4dCBuYW1lPSJTQ1JVQkJBUlNUQVRVU19SRVZJRVdRVUlaIiB2YWx1ZT0iUmV2aXNpb25lIGRlbCBxdWl6Ii8+DQoJCTwhLS0gc3Vic3RpdHV0aW9uOiAlbSA9PSBtaW51dGVzIHJlbWFpbmluZyAtLT4NCgkJPCEtLSBzdWJzdGl0dXRpb246ICVzID09IHNlY29uZHMgcmVtYWluaW5nIC0tPg0KCQk8dWl0ZXh0IG5hbWU9IkVMQVBTRUQiIHZhbHVlPSIlbSBNaW51dGkgJXMgU2Vjb25kaSByaW1hbmVudGkiLz4NCgkJPHVpdGV4dCBuYW1lPSJOT1RGT1VORCIgdmFsdWU9Ik5lc3N1biBlbGVtZW50byB0cm92YXRvIi8+DQoJCTx1aXRleHQgbmFtZT0iQVRUQUNITUVOVFMiIHZhbHVlPSJBbGxlZ2F0aS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QuIi8+DQoJCTx1aXRleHQgbmFtZT0iVEFCX1FVSVoiIHZhbHVlPSJRdWl6Ii8+DQoJCTx1aXRleHQgbmFtZT0iVEFCX09VVExJTkUiIHZhbHVlPSJTdHJ1dHR1cmEiLz4NCgkJPHVpdGV4dCBuYW1lPSJUQUJfVEhVTUIiIHZhbHVlPSJNaW5pYXR1cmUiLz4NCgkJPHVpdGV4dCBuYW1lPSJUQUJfTk9URVMiIHZhbHVlPSJOb3RlIi8+DQoJCTx1aXRleHQgbmFtZT0iVEFCX1NFQVJDSCIgdmFsdWU9IkNlcmNhIi8+DQoJCTx1aXRleHQgbmFtZT0iU0xJREVfSEVBRElORyIgdmFsdWU9IlRpdG9sbyBkaWFwb3NpdGl2YSIvPg0KCQk8dWl0ZXh0IG5hbWU9IkRVUkFUSU9OX0hFQURJTkciIHZhbHVlPSJEdXJhdGEiLz4NCgkJPHVpdGV4dCBuYW1lPSJTRUFSQ0hfSEVBRElORyIgdmFsdWU9IkNlcmNhIHRlc3RvOiIvPg0KCQk8dWl0ZXh0IG5hbWU9IlRIVU1CX0hFQURJTkciIHZhbHVlPSJEaWFwb3NpdGl2YSIvPg0KCQk8dWl0ZXh0IG5hbWU9IlRIVU1CX0lORk8iIHZhbHVlPSJUaXRvbG8vVGVtcG8iLz4NCgkJPHVpdGV4dCBuYW1lPSJBVFRBQ0hOQU1FX0hFQURJTkciIHZhbHVlPSJOb21lIGZpbGUiLz4NCgkJPHVpdGV4dCBuYW1lPSJBVFRBQ0hTSVpFX0hFQURJTkciIHZhbHVlPSJEaW1lbnNpb25lIi8+DQoJCTx1aXRleHQgbmFtZT0iU0xJREVfTk9URVMiIHZhbHVlPSJOb3RlIGRpYXBvc2l0aXZhIi8+DQoJCTwhLS1xdWl6IHBvZCBhbmQgbWVzc2FnZSBib3ggdGV4dHMtLT4NCgkJPHVpdGV4dCBuYW1lPSJRVUlaUE9EX1FVSVpfQVRURU1QVCIgdmFsdWU9IlRlbnRhdGl2byBxdWl6OiIvPg0KCQk8dWl0ZXh0IG5hbWU9IlFVSVpQT0RfUVVJWl9BVFRFTVBUX1ZBTFVFIiB2YWx1ZT0iJW4gZGkgJXQiLz4NCgkJPHVpdGV4dCBuYW1lPSJRVUlaUE9EX1FVSVpfU0NPUkUiIHZhbHVlPSJQdW50ZWdnaW86Ii8+DQoJCTx1aXRleHQgbmFtZT0iUVVJWlBPRF9RVUlaX1BBU1NTQ09SRSIgdmFsdWU9IlB1bnRlZ2dpbyBtaW5pbW86Ii8+DQoJCTx1aXRleHQgbmFtZT0iUVVJWlBPRF9RVUlaX01BWFNDT1JFIiB2YWx1ZT0iUHVudGVnZ2lvIG1hc3NpbW86Ii8+DQoJCTx1aXRleHQgbmFtZT0iUVVJWlBPRF9RVUVTQVRNUFRfU1RSIiB2YWx1ZT0iVGVudGF0aXZvOiAlbiBkaSAldCIvPg0KCQk8dWl0ZXh0IG5hbWU9IlFVSVpQT0RfUVVFU1RZUEVfU1RSIiB2YWx1ZT0iVGlwbzogJXMiLz4NCgkJPHVpdGV4dCBuYW1lPSJRVUlaUE9EX1FVRVNUWVBFX0dSRCIgdmFsdWU9IkNvbiB2YWx1dGF6aW9uZSIvPg0KCQk8dWl0ZXh0IG5hbWU9IlFVSVpQT0RfUVVFU1RZUEVfU1ZZIiB2YWx1ZT0iSW5kYWdpbmUiLz4NCgkJPHVpdGV4dCBuYW1lPSJRVUlaUE9EX1FVSVpBVE1QVF9JTkYiIHZhbHVlPSJJbmZpbml0aSIvPg0KCQk8dWl0ZXh0IG5hbWU9IlFVSVpQT0RfUVVFU0FUTVBUX0lORiIgdmFsdWU9IkluZmluaXRpIi8+DQoJCTx1aXRleHQgbmFtZT0iV0FSTklOR01TR19ZRVNTVFJJTkciIHZhbHVlPSJTw6wiLz4NCgkJPHVpdGV4dCBuYW1lPSJXQVJOSU5HTVNHX05PU1RSSU5HIiB2YWx1ZT0iTm8iLz4NCgkJPHVpdGV4dCBuYW1lPSJXQVJOSU5HTVNHX1RJVExFU1RSSU5HIiB2YWx1ZT0iQXZ2ZXJ0ZW56YSBuYXZpZ2F6aW9uZSBxdWl6Ii8+DQoJCTx1aXRleHQgbmFtZT0iV0FSTklOR01TR19NU0dTVFJJTkciIHZhbHVlPSJPY2NvcnJlIGFuY29yYSByaXNwb25kZXJlIGFkIGFsY3VuZSBkb21hbmRlIGRlbCBxdWl6LiYjeEE7JiN4QTtTZSBmYXRlIGNsaWMgc3UgU8OsLCB1c2NpcmV0ZSBkYWwgcXVpei4gRmF0ZSBjbGljIHN1IE5vIHBlciBjb250aW51YXJlIGlsIHF1aXouIi8+DQoJCTx1aXRleHQgbmFtZT0iSU5GT1JNQVRJT05fSDI2NF9GTEFTSFBMQVlFUiIgdmFsdWU9IkxhIHZlcnNpb25lIGRpIEZsYXNoIFBsYXllciBhdHR1YWxtZW50ZSBpbnN0YWxsYXRhIG5vbiBzdXBwb3J0YSBxdWVzdG8gdmlkZW8uIEZhdGUgY2xpYyBzdWxsJ2FyZWEgZGVsIHZpZGVvIHBlciBzY2FyaWNhcmUgbCd1bHRpbWEgdmVyc2lvbmUgZGk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EgYmFycmEgbGF0ZXJhbGUgYWkgcGFydGVjaXBhbnRpIi8+DQoJCTx1aXRleHQgbmFtZT0iTVVURSIgdmFsdWU9IkRpc2F0dGl2YSBhdWRpbyIvPg0KCQk8dWl0ZXh0IG5hbWU9IkRPQ1dSQVBfVElUTEUiIHZhbHVlPSJBbGxlZ2F0byBmaWxlIFByZXNlbnRlciIvPg0KCQk8dWl0ZXh0IG5hbWU9IkRPQ1dSQVBfTVNHIiB2YWx1ZT0iU2FsdmEgaW4gUmlzb3JzZSBkZWwgY29tcHV0ZXIiLz4NCgkJPHVpdGV4dCBuYW1lPSJET0NXUkFQX1BST01QVCIgdmFsdWU9IkNsaWMgcGVyIHNjYXJpY2FyZSIvPg0KCTwvbGFuZ3VhZ2U+DQoJPGxhbmd1YWdlIGlkPSJub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EgJW4iLz4NCgkJPCEtLSBzdWJzdGl0dXRpb246ICVuID09IHNsaWRlIG51bWJlciAtLT4NCgkJPCEtLSBzdWJzdGl0dXRpb246ICV0ID09IHRvdGFsIHNsaWRlIGNvdW50IC0tPg0KCQk8dWl0ZXh0IG5hbWU9IlNDUlVCQkFSU1RBVFVTX1NMSURFSU5GTyIgdmFsdWU9IkRpYSAlbiAvICV0IHwgIi8+DQoJCTx1aXRleHQgbmFtZT0iU0NSVUJCQVJTVEFUVVNfU1RPUFBFRCIgdmFsdWU9Ikdlc3RvcHQiLz4NCgkJPHVpdGV4dCBuYW1lPSJTQ1JVQkJBUlNUQVRVU19QTEFZSU5HIiB2YWx1ZT0iQWZzcGVsZW4iLz4NCgkJPHVpdGV4dCBuYW1lPSJTQ1JVQkJBUlNUQVRVU19OT0FVRElPIiB2YWx1ZT0iR2VlbiBhdWRpbyIvPg0KCQk8dWl0ZXh0IG5hbWU9IlNDUlVCQkFSU1RBVFVTX1ZJRFBMQVlJTkciIHZhbHVlPSJWaWRlbyBhZnNwZWxlbiIvPg0KCQk8dWl0ZXh0IG5hbWU9IlNDUlVCQkFSU1RBVFVTX0xPQURJTkciIHZhbHVlPSJMYWRlbiIvPg0KCQk8dWl0ZXh0IG5hbWU9IlNDUlVCQkFSU1RBVFVTX0JVRkZFUklORyIgdmFsdWU9IkJ1ZmZlcmVuIi8+DQoJCTx1aXRleHQgbmFtZT0iU0NSVUJCQVJTVEFUVVNfUVVFU1RJT04iIHZhbHVlPSJWcmFhZyBtZXQgYW50d29vcmQiLz4NCgkJPHVpdGV4dCBuYW1lPSJTQ1JVQkJBUlNUQVRVU19SRVZJRVdRVUlaIiB2YWx1ZT0iUXVpeiBjb250cm9sZXJlbiIvPg0KCQk8IS0tIHN1YnN0aXR1dGlvbjogJW0gPT0gbWludXRlcyByZW1haW5pbmcgLS0+DQoJCTwhLS0gc3Vic3RpdHV0aW9uOiAlcyA9PSBzZWNvbmRzIHJlbWFpbmluZyAtLT4NCgkJPHVpdGV4dCBuYW1lPSJFTEFQU0VEIiB2YWx1ZT0iRXIgcmVzdGVyZW4gJW0gbWludXRlbiAlcyBzZWNvbmRlbiIvPg0KCQk8dWl0ZXh0IG5hbWU9Ik5PVEZPVU5EIiB2YWx1ZT0iTmlldHMgZ2V2b25kZW4iLz4NCgkJPHVpdGV4dCBuYW1lPSJBVFRBQ0hNRU5UUyIgdmFsdWU9IkJpamxhZ2VuIi8+DQoJCTwhLS0gc3Vic3RpdHV0aW9uOiAlcCA9PSBjdXJyZW50IHNwZWFrZXIncyB0aXRsZSAtLT4NCgkJPHVpdGV4dCBuYW1lPSJCSU9XSU5fVElUTEUiIHZhbHVlPSJCaW9ncmFmaWU6ICVwIi8+DQoJCTx1aXRleHQgbmFtZT0iQklPQlROX1RJVExFIiB2YWx1ZT0iQmlvZ3JhZmllIi8+DQoJCTx1aXRleHQgbmFtZT0iRElWSURFUkJUTl9USVRMRSIgdmFsdWU9InwiLz4NCgkJPHVpdGV4dCBuYW1lPSJDT05UQUNUQlROX1RJVExFIiB2YWx1ZT0iQ29udGFjdCIvPg0KCQk8dWl0ZXh0IG5hbWU9IlRBQl9RVUlaIiB2YWx1ZT0iUXVpeiIvPg0KCQk8dWl0ZXh0IG5hbWU9IlRBQl9PVVRMSU5FIiB2YWx1ZT0iT3ZlcnppY2h0Ii8+DQoJCTx1aXRleHQgbmFtZT0iVEFCX1RIVU1CIiB2YWx1ZT0iTWluaWF0dXVyIi8+DQoJCTx1aXRleHQgbmFtZT0iVEFCX05PVEVTIiB2YWx1ZT0iTm90aXRpZXMiLz4NCgkJPHVpdGV4dCBuYW1lPSJUQUJfU0VBUkNIIiB2YWx1ZT0iWm9la2VuIi8+DQoJCTx1aXRleHQgbmFtZT0iU0xJREVfSEVBRElORyIgdmFsdWU9IlRpdGVsIHZhbiBkaWEiLz4NCgkJPHVpdGV4dCBuYW1lPSJEVVJBVElPTl9IRUFESU5HIiB2YWx1ZT0iRHV1ciIvPg0KCQk8dWl0ZXh0IG5hbWU9IlNFQVJDSF9IRUFESU5HIiB2YWx1ZT0iWm9la2VuIG5hYXIgdGVrc3Q6Ii8+DQoJCTx1aXRleHQgbmFtZT0iVEhVTUJfSEVBRElORyIgdmFsdWU9IkRpYSIvPg0KCQk8dWl0ZXh0IG5hbWU9IlRIVU1CX0lORk8iIHZhbHVlPSJUaXRlbC9kdXVyIHZhbiBkaWEiLz4NCgkJPHVpdGV4dCBuYW1lPSJBVFRBQ0hOQU1FX0hFQURJTkciIHZhbHVlPSJCZXN0YW5kc25hYW0iLz4NCgkJPHVpdGV4dCBuYW1lPSJBVFRBQ0hTSVpFX0hFQURJTkciIHZhbHVlPSJHcm9vdHRlIi8+DQoJCTx1aXRleHQgbmFtZT0iU0xJREVfTk9URVMiIHZhbHVlPSJEaWFub3RpdGllcyIvPg0KCQk8IS0tcXVpeiBwb2QgYW5kIG1lc3NhZ2UgYm94IHRleHRzLS0+DQoJCTx1aXRleHQgbmFtZT0iUVVJWlBPRF9RVUlaX0FUVEVNUFQiIHZhbHVlPSJRdWl6cG9naW5nOiIvPg0KCQk8dWl0ZXh0IG5hbWU9IlFVSVpQT0RfUVVJWl9BVFRFTVBUX1ZBTFVFIiB2YWx1ZT0iJW4gdmFuICV0Ii8+DQoJCTx1aXRleHQgbmFtZT0iUVVJWlBPRF9RVUlaX1NDT1JFIiB2YWx1ZT0iQmVoYWFsZGUgc2NvcmU6Ii8+DQoJCTx1aXRleHQgbmFtZT0iUVVJWlBPRF9RVUlaX1BBU1NTQ09SRSIgdmFsdWU9IlZvbGRvZW5kZSBzY29yZToiLz4NCgkJPHVpdGV4dCBuYW1lPSJRVUlaUE9EX1FVSVpfTUFYU0NPUkUiIHZhbHVlPSJNYXhpbWFhbCBoYWFsYmFyZSBzY29yZToiLz4NCgkJPHVpdGV4dCBuYW1lPSJRVUlaUE9EX1FVRVNBVE1QVF9TVFIiIHZhbHVlPSJQb2dpbmc6ICVuIHZhbiAldCIvPg0KCQk8dWl0ZXh0IG5hbWU9IlFVSVpQT0RfUVVFU1RZUEVfU1RSIiB2YWx1ZT0iVHlwZTogJXMiLz4NCgkJPHVpdGV4dCBuYW1lPSJRVUlaUE9EX1FVRVNUWVBFX0dSRCIgdmFsdWU9IlRlbHQgdm9vciBzY29yZSIvPg0KCQk8dWl0ZXh0IG5hbWU9IlFVSVpQT0RfUVVFU1RZUEVfU1ZZIiB2YWx1ZT0iRW5xdcOqdGUiLz4NCgkJPHVpdGV4dCBuYW1lPSJRVUlaUE9EX1FVSVpBVE1QVF9JTkYiIHZhbHVlPSJPbmJlcGVya3QiLz4NCgkJPHVpdGV4dCBuYW1lPSJRVUlaUE9EX1FVRVNBVE1QVF9JTkYiIHZhbHVlPSJPbmJlcGVya3QiLz4NCgkJPHVpdGV4dCBuYW1lPSJXQVJOSU5HTVNHX1lFU1NUUklORyIgdmFsdWU9IkphIi8+DQoJCTx1aXRleHQgbmFtZT0iV0FSTklOR01TR19OT1NUUklORyIgdmFsdWU9Ik5lZSIvPg0KCQk8dWl0ZXh0IG5hbWU9IldBUk5JTkdNU0dfVElUTEVTVFJJTkciIHZhbHVlPSJXYWFyc2NodXdpbmcgbWV0IGJldHJla2tpbmcgdG90IHF1aXpuYXZpZ2F0aWUiLz4NCgkJPHVpdGV4dCBuYW1lPSJXQVJOSU5HTVNHX01TR1NUUklORyIgdmFsdWU9IlUgaGVidCBuaWV0IGFsbGUgdnJhZ2VuIGluIGRlemUgcXVpeiBiZWFudHdvb3JkLiYjeEE7JiN4QTtLbGlrIG9wIEphIG9tIGRlIHF1aXogYWYgdGUgc2x1aXRlbi4gS2xpayBvcCBOZWUgb20gZGUgcXVpeiB2b29ydCB0ZSB6ZXR0ZW4uIi8+DQoJCTx1aXRleHQgbmFtZT0iSU5GT1JNQVRJT05fSDI2NF9GTEFTSFBMQVlFUiIgdmFsdWU9IkRlemUgdmlkZW8gd29yZHQgbmlldCBvbmRlcnN0ZXVuZCBkb29yIGRlIHZlcnNpZSB2YW4gRmxhc2ggUGxheWVyIGRpZSBtb21lbnRlZWwgb3AgdXcgY29tcHV0ZXIgaXMgZ2XDr25zdGFsbGVlcmQuIEtsaWsgaW4gZGUgdmlkZW8gb20gZGUgbmlldXdzdGUgRmxhc2ggUGxheWVyIHRlIGRvd25sb2FkZW4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ppanBhbmVlbCBhYW4gZGVlbG5lbWVycyB3ZWVyZ2V2ZW4iLz4NCgkJPHVpdGV4dCBuYW1lPSJNVVRFIiB2YWx1ZT0iRGVtcGVuIi8+DQoJCTx1aXRleHQgbmFtZT0iRE9DV1JBUF9USVRMRSIgdmFsdWU9IlByZXNlbnRlci1iZXN0YW5kc2JpamxhZ2UiLz4NCgkJPHVpdGV4dCBuYW1lPSJET0NXUkFQX01TRyIgdmFsdWU9Ik9wc2xhYW4gaW4gRGV6ZSBjb21wdXRlciIvPg0KCQk8dWl0ZXh0IG5hbWU9IkRPQ1dSQVBfUFJPTVBUIiB2YWx1ZT0iS2xpayBvbSB0ZSBkb3dubG9hZGVuIi8+DQoJPC9sYW5ndWFnZT4NCgk8bGFuZ3VhZ2UgaWQ9ImNuIj4NCgkJPCEtLSBmb3JtYXQgZm9yIHVpZm9udCB2YWx1ZSBpcyAiZm9udCxzaXplLGlzYm9sZCxpc2l0YWxpYyxpc3NoYWRvd2VkIiAtLT4NCgkJPHVpZm9udCBuYW1lPSJGT05UX1FVSVpaSU5HIiB2YWx1ZT0i5a6L5L2TLTE4MDMwLDEwLGZhbHNlLGZhbHNlLGZhbHNlIi8+DQoJCTx1aWZvbnQgbmFtZT0iRk9OVF9TQ1JVQlNUQVRVUyIgdmFsdWU9IuWui+S9ky0xODAzMCwxMCx0cnVlLGZhbHNlLHRydWUiLz4NCgkJPHVpZm9udCBuYW1lPSJGT05UX1NDUlVCVElNRSIgdmFsdWU9IuWui+S9ky0xODAzMCwxMCxmYWxzZSxmYWxzZSx0cnVlIi8+DQoJCTx1aWZvbnQgbmFtZT0iRk9OVF9FTEFQU0VEVElNRSIgdmFsdWU9IuWui+S9ky0xODAzMCwxMCx0cnVlLGZhbHNlLHRydWUiLz4NCgkJPHVpZm9udCBuYW1lPSJGT05UX1VUSUxTTUVOVSIgdmFsdWU9IuWui+S9ky0xODAzMCwxMCx0cnVlLGZhbHNlLGZhbHNlIi8+DQoJCTx1aWZvbnQgbmFtZT0iRk9OVF9UQUJTIiB2YWx1ZT0i5a6L5L2TLTE4MDMwLDE0LHRydWUsZmFsc2UsdHJ1ZSIvPg0KCQk8dWlmb250IG5hbWU9IkZPTlRfUFJFU0VOVEFUSU9OTkFNRSIgdmFsdWU9IuWui+S9ky0xODAzMCwxNCxmYWxzZSxmYWxzZSx0cnVlIi8+DQoJCTx1aWZvbnQgbmFtZT0iRk9OVF9QUkVTRU5URVJOQU1FIiB2YWx1ZT0i5a6L5L2TLTE4MDMwLDE0LHRydWUsZmFsc2UsdHJ1ZSIvPg0KCQk8dWlmb250IG5hbWU9IkZPTlRfUFJFU0VOVEVSVElUTEUiIHZhbHVlPSLlrovkvZMtMTgwMzAsMTMsZmFsc2UsZmFsc2UsdHJ1ZSIvPg0KCQk8dWlmb250IG5hbWU9IkZPTlRfQklPQlROIiB2YWx1ZT0i5a6L5L2TLTE4MDMwLDEwLGZhbHNlLGZhbHNlLHRydWUiLz4NCgkJPHVpZm9udCBuYW1lPSJGT05UX05PVEVTIiB2YWx1ZT0i5a6L5L2TLTE4MDMwLDEyLGZhbHNlLGZhbHNlLGZhbHNlIi8+DQoJCTx1aWZvbnQgbmFtZT0iRk9OVF9PVVRMSU5FIiB2YWx1ZT0i5a6L5L2TLTE4MDMwLDEyLGZhbHNlLGZhbHNlLHRydWUiLz4NCgkJPHVpZm9udCBuYW1lPSJGT05UX1NFQVJDSCIgdmFsdWU9IuWui+S9ky0xODAzMCwxMixmYWxzZSxmYWxzZSx0cnVlIi8+DQoJCTx1aWZvbnQgbmFtZT0iRk9OVF9USFVNQiIgdmFsdWU9IuWui+S9ky0xODAzMCwxMCxmYWxzZSxmYWxzZSx0cnVlIi8+DQoJCTx1aWZvbnQgbmFtZT0iRk9OVF9CSU9XSU4iIHZhbHVlPSLlrovkvZMtMTgwMzAsMTIsZmFsc2UsZmFsc2UsZmFsc2UiLz4NCgkJPHVpZm9udCBuYW1lPSJGT05UX0xJU1RIRUFESU5HIiB2YWx1ZT0i5a6L5L2TLTE4MDMwLDEwLGZhbHNlLGZhbHNlLGZhbHNlIi8+DQoJCTx1aWZvbnQgbmFtZT0iRk9OVF9XSU5USVRMRSIgdmFsdWU9IuWui+S9ky0xODAzMCwxMCxmYWxzZSxmYWxzZSx0cnVlIi8+DQoJCTx1aWZvbnQgbmFtZT0iRk9OVF9BVFRBQ0hNRU5UUyIgdmFsdWU9IuWui+S9ky0xODAzMCwxMixmYWxzZSxmYWxzZSx0cnVlIi8+DQoJCTwhLS1xdWl6IHBvZCBhbmQgbWVzc2FnZSBib3ggdGV4dCBmb250cy0tPg0KCQk8dWlmb250IG5hbWU9IkZPTlRfTVNHQk9YX1dJTlRJVExFIiB2YWx1ZT0i5a6L5L2TLTE4MDMwLDEyLHRydWUsZmFsc2UsdHJ1ZSIvPg0KCQk8dWlmb250IG5hbWU9IkZPTlRfTVNHQk9YX01TRyIgdmFsdWU9IuWui+S9ky0xODAzMCwxMixmYWxzZSxmYWxzZSx0cnVlIi8+DQoJCTx1aWZvbnQgbmFtZT0iRk9OVF9NU0dCT1hfT1BUSU9OUyIgdmFsdWU9IuWui+S9ky0xODAzMCwxMCx0cnVlLGZhbHNlLHRydWUiLz4NCgkJPHVpZm9udCBuYW1lPSJGT05UX1FVSVpQT0RfUVVJWl9USVRMRSIgdmFsdWU9IuWui+S9ky0xODAzMCwxMix0cnVlLGZhbHNlLHRydWUiLz4NCgkJPHVpZm9udCBuYW1lPSJGT05UX1FVSVpQT0RfUVVJWl9BVFRFTVBUIiB2YWx1ZT0i5a6L5L2TLTE4MDMwLDEwLGZhbHNlLGZhbHNlLHRydWUiLz4NCgkJPHVpZm9udCBuYW1lPSJGT05UX1FVSVpQT0RfUVVJWl9BVFRFTVBUX1ZBTFVFIiB2YWx1ZT0i5a6L5L2TLTE4MDMwLDEwLHRydWUsZmFsc2UsdHJ1ZSIvPg0KCQk8dWlmb250IG5hbWU9IkZPTlRfUVVJWlBPRF9RVUVTVElPTl9TQ09SRSIgdmFsdWU9IuWui+S9ky0xODAzMCwxMCxmYWxzZSxmYWxzZSx0cnVlIi8+DQoJCTx1aWZvbnQgbmFtZT0iRk9OVF9RVUlaUE9EX1FVRVNUSU9OX1NDT1JFX1ZBTFVFIiB2YWx1ZT0i5a6L5L2TLTE4MDMwLDEwLHRydWUsZmFsc2UsdHJ1ZSIvPg0KCQk8dWlmb250IG5hbWU9IkZPTlRfUVVJWlBPRF9RVUVTVElPTl9BVFRFTVBUIiB2YWx1ZT0i5a6L5L2TLTE4MDMwLDEwLGZhbHNlLGZhbHNlLHRydWUiLz4NCgkJPHVpZm9udCBuYW1lPSJGT05UX1FVSVpQT0RfUVVFU1RJT05fQVRURU1QVF9WQUxVRSIgdmFsdWU9IuWui+S9ky0xODAzMCwxMCx0cnVlLGZhbHNlLHRydWUiLz4NCgkJPHVpZm9udCBuYW1lPSJGT05UX1FVSVpQT0RfUVVFU1RJT05fVEFHIiB2YWx1ZT0i5a6L5L2TLTE4MDMwLDEyLHRydWUsZmFsc2UsdHJ1ZSIvPg0KCQk8dWlmb250IG5hbWU9IkZPTlRfUVVJWlBPRF9RVUlaX1FVRVNUSU9OX0NPVU5UIiB2YWx1ZT0i5a6L5L2TLTE4MDMwLDEwLGZhbHNlLGZhbHNlLHRydWUiLz4NCgkJPHVpZm9udCBuYW1lPSJGT05UX1FVSVpQT0RfUVVJWl9RVUVTVElPTl9DT1VOVF9WQUxVRSIgdmFsdWU9IuWui+S9ky0xODAzMCwxMCx0cnVlLGZhbHNlLHRydWUiLz4NCgkJPHVpZm9udCBuYW1lPSJGT05UX1FVSVpQT0RfUVVJWl9RVUVTVElPTl9BVFRFTVBURUQiIHZhbHVlPSLlrovkvZMtMTgwMzAsMTAsZmFsc2UsZmFsc2UsdHJ1ZSIvPg0KCQk8dWlmb250IG5hbWU9IkZPTlRfUVVJWlBPRF9RVUlaX1FVRVNUSU9OX0FUVEVNUFRFRF9WQUxVRSIgdmFsdWU9IuWui+S9ky0xODAzMCwxMCx0cnVlLGZhbHNlLHRydWUiLz4NCgkJPHVpZm9udCBuYW1lPSJGT05UX1FVSVpQT0RfUVVJWl9TQ09SRV9UQUciIHZhbHVlPSLlrovkvZMtMTgwMzAsMTIsdHJ1ZSxmYWxzZSx0cnVlIi8+DQoJCTx1aWZvbnQgbmFtZT0iRk9OVF9RVUlaUE9EX1FVSVpfU0NPUkUiIHZhbHVlPSLlrovkvZMtMTgwMzAsMTAsZmFsc2UsZmFsc2UsdHJ1ZSIvPg0KCQk8dWlmb250IG5hbWU9IkZPTlRfUVVJWlBPRF9RVUlaX1NDT1JFX1ZBTFVFIiB2YWx1ZT0i5a6L5L2TLTE4MDMwLDEwLHRydWUsZmFsc2UsdHJ1ZSIvPg0KCQk8dWlmb250IG5hbWU9IkZPTlRfUVVJWlBPRF9RVUlaX01BWFNDT1JFIiB2YWx1ZT0i5a6L5L2TLTE4MDMwLDEwLGZhbHNlLGZhbHNlLHRydWUiLz4NCgkJPHVpZm9udCBuYW1lPSJGT05UX1FVSVpQT0RfUVVJWl9NQVhTQ09SRV9WQUxVRSIgdmFsdWU9IuWui+S9ky0xODAzMCwxMCx0cnVlLGZhbHNlLHRydWUiLz4NCgkJPHVpZm9udCBuYW1lPSJGT05UX1FVSVpQT0RfUVVJWl9QQVNTU0NPUkUiIHZhbHVlPSLlrovkvZMtMTgwMzAsMTAsZmFsc2UsZmFsc2UsdHJ1ZSIvPg0KCQk8dWlmb250IG5hbWU9IkZPTlRfUVVJWlBPRF9RVUlaX1BBU1NTQ09SRV9WQUxVRSIgdmFsdWU9IuWui+S9ky0xODAzMCwxMCx0cnVlLGZhbHNlLHRydWUiLz4NCgkJPCEtLSB1aXRleHQgLS0+DQoJCTwhLS0gc3Vic3RpdHV0aW9uOiAlbiA9PSBzbGlkZSBudW1iZXIgLS0+DQoJCTx1aXRleHQgbmFtZT0iVU5OQU1FRFNMSURFVElUTEUiIHZhbHVlPSLlubvnga/niYcgJW4iLz4NCgkJPCEtLSBzdWJzdGl0dXRpb246ICVuID09IHNsaWRlIG51bWJlciAtLT4NCgkJPCEtLSBzdWJzdGl0dXRpb246ICV0ID09IHRvdGFsIHNsaWRlIGNvdW50IC0tPg0KCQk8dWl0ZXh0IG5hbWU9IlNDUlVCQkFSU1RBVFVTX1NMSURFSU5GTyIgdmFsdWU9IuW5u+eBr+eJhyAlbiAvICV0IHwgIi8+DQoJCTx1aXRleHQgbmFtZT0iU0NSVUJCQVJTVEFUVVNfU1RPUFBFRCIgdmFsdWU9IuW3suWBnOatoiIvPg0KCQk8dWl0ZXh0IG5hbWU9IlNDUlVCQkFSU1RBVFVTX1BMQVlJTkciIHZhbHVlPSLmraPlnKjmkq3mlL4iLz4NCgkJPHVpdGV4dCBuYW1lPSJTQ1JVQkJBUlNUQVRVU19OT0FVRElPIiB2YWx1ZT0i5peg6Z+z6aKRIi8+DQoJCTx1aXRleHQgbmFtZT0iU0NSVUJCQVJTVEFUVVNfVklEUExBWUlORyIgdmFsdWU9IuinhumikeaSreaUviIvPg0KCQk8dWl0ZXh0IG5hbWU9IlNDUlVCQkFSU1RBVFVTX0xPQURJTkciIHZhbHVlPSLmraPlnKjovb3lhaUiLz4NCgkJPHVpdGV4dCBuYW1lPSJTQ1JVQkJBUlNUQVRVU19CVUZGRVJJTkciIHZhbHVlPSLmraPlnKjov5vooYznvJPlhrLlpITnkIYiLz4NCgkJPHVpdGV4dCBuYW1lPSJTQ1JVQkJBUlNUQVRVU19RVUVTVElPTiIgdmFsdWU9IuWbnuetlOmXrumimCIvPg0KCQk8dWl0ZXh0IG5hbWU9IlNDUlVCQkFSU1RBVFVTX1JFVklFV1FVSVoiIHZhbHVlPSLmraPlnKjlrqHpmIXmtYvpqowiLz4NCgkJPCEtLSBzdWJzdGl0dXRpb246ICVtID09IG1pbnV0ZXMgcmVtYWluaW5nIC0tPg0KCQk8IS0tIHN1YnN0aXR1dGlvbjogJXMgPT0gc2Vjb25kcyByZW1haW5pbmcgLS0+DQoJCTx1aXRleHQgbmFtZT0iRUxBUFNFRCIgdmFsdWU9IuWJqeS9mSAlbSDliIbpkp8gJXMg56eSIi8+DQoJCTx1aXRleHQgbmFtZT0iTk9URk9VTkQiIHZhbHVlPSLmnKrmib7liLDku7vkvZXlhoXlrrkiLz4NCgkJPHVpdGV4dCBuYW1lPSJBVFRBQ0hNRU5UUyIgdmFsdWU9IumZhOS7tiIvPg0KCQk8IS0tIHN1YnN0aXR1dGlvbjogJXAgPT0gY3VycmVudCBzcGVha2VyJ3MgdGl0bGUgLS0+DQoJCTx1aXRleHQgbmFtZT0iQklPV0lOX1RJVExFIiB2YWx1ZT0i5Liq5Lq6566A5LuLOiAlcCIvPg0KCQk8dWl0ZXh0IG5hbWU9IkJJT0JUTl9USVRMRSIgdmFsdWU9IuS4quS6uueugOS7iyIvPg0KCQk8dWl0ZXh0IG5hbWU9IkRJVklERVJCVE5fVElUTEUiIHZhbHVlPSJ8Ii8+DQoJCTx1aXRleHQgbmFtZT0iQ09OVEFDVEJUTl9USVRMRSIgdmFsdWU9IuiBlOezu+aWueW8jyIvPg0KCQk8dWl0ZXh0IG5hbWU9IlRBQl9RVUlaIiB2YWx1ZT0i5rWL6aqMIi8+DQoJCTx1aXRleHQgbmFtZT0iVEFCX09VVExJTkUiIHZhbHVlPSLlpKfnurIiLz4NCgkJPHVpdGV4dCBuYW1lPSJUQUJfVEhVTUIiIHZhbHVlPSLnvKnnlaXlm74iLz4NCgkJPHVpdGV4dCBuYW1lPSJUQUJfTk9URVMiIHZhbHVlPSLlpIfms6giLz4NCgkJPHVpdGV4dCBuYW1lPSJUQUJfU0VBUkNIIiB2YWx1ZT0i5pCc57SiIi8+DQoJCTx1aXRleHQgbmFtZT0iU0xJREVfSEVBRElORyIgdmFsdWU9IuW5u+eBr+eJh+agh+mimCIvPg0KCQk8dWl0ZXh0IG5hbWU9IkRVUkFUSU9OX0hFQURJTkciIHZhbHVlPSLmjIHnu63ml7bpl7QiLz4NCgkJPHVpdGV4dCBuYW1lPSJTRUFSQ0hfSEVBRElORyIgdmFsdWU9IuaQnOe0ouaWh+acrDoiLz4NCgkJPHVpdGV4dCBuYW1lPSJUSFVNQl9IRUFESU5HIiB2YWx1ZT0i5bm754Gv54mHIi8+DQoJCTx1aXRleHQgbmFtZT0iVEhVTUJfSU5GTyIgdmFsdWU9IuW5u+eBr+eJh+agh+mimC/mjIHnu63ml7bpl7QiLz4NCgkJPHVpdGV4dCBuYW1lPSJBVFRBQ0hOQU1FX0hFQURJTkciIHZhbHVlPSLmlofku7blkI0iLz4NCgkJPHVpdGV4dCBuYW1lPSJBVFRBQ0hTSVpFX0hFQURJTkciIHZhbHVlPSLlpKflsI8iLz4NCgkJPHVpdGV4dCBuYW1lPSJTTElERV9OT1RFUyIgdmFsdWU9IuW5u+eBr+eJh+Wkh+azqCIvPg0KCQk8IS0tcXVpeiBwb2QgYW5kIG1lc3NhZ2UgYm94IHRleHRzLS0+DQoJCTx1aXRleHQgbmFtZT0iUVVJWlBPRF9RVUlaX0FUVEVNUFQiIHZhbHVlPSLmtYvpqozlsJ3or5XmrKHmlbA6Ii8+DQoJCTx1aXRleHQgbmFtZT0iUVVJWlBPRF9RVUlaX0FUVEVNUFRfVkFMVUUiIHZhbHVlPSLnrKwgJW4g5qyh77yM5YWxICV0IOasoSIvPg0KCQk8dWl0ZXh0IG5hbWU9IlFVSVpQT0RfUVVJWl9TQ09SRSIgdmFsdWU9IuW+l+WIhjoiLz4NCgkJPHVpdGV4dCBuYW1lPSJRVUlaUE9EX1FVSVpfUEFTU1NDT1JFIiB2YWx1ZT0i5Y+K5qC85YiG5pWwOiIvPg0KCQk8dWl0ZXh0IG5hbWU9IlFVSVpQT0RfUVVJWl9NQVhTQ09SRSIgdmFsdWU9IuacgOmrmOWIhuaVsDoiLz4NCgkJPHVpdGV4dCBuYW1lPSJRVUlaUE9EX1FVRVNBVE1QVF9TVFIiIHZhbHVlPSLlsJ3or5XmrKHmlbA6IOesrCAlbiDmrKHvvIzlhbEgJXQg5qyhIi8+DQoJCTx1aXRleHQgbmFtZT0iUVVJWlBPRF9RVUVTVFlQRV9TVFIiIHZhbHVlPSLnsbvlnos6ICVzIi8+DQoJCTx1aXRleHQgbmFtZT0iUVVJWlBPRF9RVUVTVFlQRV9HUkQiIHZhbHVlPSLor4TnuqciLz4NCgkJPHVpdGV4dCBuYW1lPSJRVUlaUE9EX1FVRVNUWVBFX1NWWSIgdmFsdWU9Iuiwg+afpSIvPg0KCQk8dWl0ZXh0IG5hbWU9IlFVSVpQT0RfUVVJWkFUTVBUX0lORiIgdmFsdWU9IuaXoOmZkCIvPg0KCQk8dWl0ZXh0IG5hbWU9IlFVSVpQT0RfUVVFU0FUTVBUX0lORiIgdmFsdWU9IuaXoOmZkCIvPg0KCQk8dWl0ZXh0IG5hbWU9IldBUk5JTkdNU0dfWUVTU1RSSU5HIiB2YWx1ZT0i5pivIi8+DQoJCTx1aXRleHQgbmFtZT0iV0FSTklOR01TR19OT1NUUklORyIgdmFsdWU9IuWQpiIvPg0KCQk8dWl0ZXh0IG5hbWU9IldBUk5JTkdNU0dfVElUTEVTVFJJTkciIHZhbHVlPSLmtYvpqozlr7zoiKrorablkYoiLz4NCgkJPHVpdGV4dCBuYW1lPSJXQVJOSU5HTVNHX01TR1NUUklORyIgdmFsdWU9IuatpOa1i+mqjOS4reacieacquWwneivleS9nOetlOeahOmXrumimOOAgiYjeEE7JiN4QTvljZXlh7vigJzmmK/igJ3pgIDlh7rmraTmtYvpqozjgILljZXlh7vigJzlkKbigJ3nu6fnu63mtYvpqozjgIIiLz4NCgkJPHVpdGV4dCBuYW1lPSJJTkZPUk1BVElPTl9IMjY0X0ZMQVNIUExBWUVSIiB2YWx1ZT0i5b2T5YmN5a6J6KOF5Zyo5oKo55qE6K6h566X5py65LiK55qEIEZsYXNoIFBsYXllciDniYjmnKzkuI3mlK/mjIHor6Xop4bpopHjgILljZXlh7vop4bpopHljLrln5/kuIvovb3mnIDmlrDniYjmnKznmoQgRmxhc2ggUGxheWVy44CC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WQkeWPguWKoOiAheaYvuekuuaPkOimgeagjyIvPg0KCQk8dWl0ZXh0IG5hbWU9Ik1VVEUiIHZhbHVlPSLpnZnpn7MiLz4NCgkJPHVpdGV4dCBuYW1lPSJET0NXUkFQX1RJVExFIiB2YWx1ZT0iUHJlc2VudGVyIOaWh+S7tumZhOS7tiIvPg0KCQk8dWl0ZXh0IG5hbWU9IkRPQ1dSQVBfTVNHIiB2YWx1ZT0i5L+d5a2Y5Yiw5oiR55qE6K6h566X5py6Ii8+DQoJCTx1aXRleHQgbmFtZT0iRE9DV1JBUF9QUk9NUFQiIHZhbHVlPSLljZXlh7vku6XkuIvovb0iLz4NCgk8L2xhbmd1YWdlPg0KCTxsYW5ndWFnZSBpZD0idH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U2xheXQgJW4iLz4NCgkJPCEtLSBzdWJzdGl0dXRpb246ICVuID09IHNsaWRlIG51bWJlciAtLT4NCgkJPCEtLSBzdWJzdGl0dXRpb246ICV0ID09IHRvdGFsIHNsaWRlIGNvdW50IC0tPg0KCQk8dWl0ZXh0IG5hbWU9IlNDUlVCQkFSU1RBVFVTX1NMSURFSU5GTyIgdmFsdWU9IlNsYXl0ICVuIC8gJXQgfCAiLz4NCgkJPHVpdGV4dCBuYW1lPSJTQ1JVQkJBUlNUQVRVU19TVE9QUEVEIiB2YWx1ZT0iRHVyZHVydWxkdSIvPg0KCQk8dWl0ZXh0IG5hbWU9IlNDUlVCQkFSU1RBVFVTX1BMQVlJTkciIHZhbHVlPSJPeW5hdMSxbMSxeW9yIi8+DQoJCTx1aXRleHQgbmFtZT0iU0NSVUJCQVJTVEFUVVNfTk9BVURJTyIgdmFsdWU9IlNlcyBZb2siLz4NCgkJPHVpdGV4dCBuYW1lPSJTQ1JVQkJBUlNUQVRVU19WSURQTEFZSU5HIiB2YWx1ZT0iVmlkZW8gT3luYXTEsWzEsXlvciIvPg0KCQk8dWl0ZXh0IG5hbWU9IlNDUlVCQkFSU1RBVFVTX0xPQURJTkciIHZhbHVlPSJZw7xrbGVuaXlvciIvPg0KCQk8dWl0ZXh0IG5hbWU9IlNDUlVCQkFSU1RBVFVTX0JVRkZFUklORyIgdmFsdWU9IkFyYWJlbGxlxJ9lIEFsxLFuxLF5b3IiLz4NCgkJPHVpdGV4dCBuYW1lPSJTQ1JVQkJBUlNUQVRVU19RVUVTVElPTiIgdmFsdWU9IlNvcnV5dSBZYW7EsXRsYSIvPg0KCQk8dWl0ZXh0IG5hbWU9IlNDUlVCQkFSU1RBVFVTX1JFVklFV1FVSVoiIHZhbHVlPSJTxLFuYXYgxLBuY2VsZW5peW9yIi8+DQoJCTwhLS0gc3Vic3RpdHV0aW9uOiAlbSA9PSBtaW51dGVzIHJlbWFpbmluZyAtLT4NCgkJPCEtLSBzdWJzdGl0dXRpb246ICVzID09IHNlY29uZHMgcmVtYWluaW5nIC0tPg0KCQk8dWl0ZXh0IG5hbWU9IkVMQVBTRUQiIHZhbHVlPSIlbSBEYWtpa2EgJXMgU2FuaXllIEthbGTEsSIvPg0KCQk8dWl0ZXh0IG5hbWU9Ik5PVEZPVU5EIiB2YWx1ZT0iSGVyaGFuZ2kgQmlyIMWeZXkgQnVsdW5tYWTEsSIvPg0KCQk8dWl0ZXh0IG5hbWU9IkFUVEFDSE1FTlRTIiB2YWx1ZT0iRWtsZXI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LEsHJ0aWJhdCIvPg0KCQk8dWl0ZXh0IG5hbWU9IlRBQl9RVUlaIiB2YWx1ZT0iU8SxbmF2Ii8+DQoJCTx1aXRleHQgbmFtZT0iVEFCX09VVExJTkUiIHZhbHVlPSJBbmEgSGF0Ii8+DQoJCTx1aXRleHQgbmFtZT0iVEFCX1RIVU1CIiB2YWx1ZT0iUmVzaW0iLz4NCgkJPHVpdGV4dCBuYW1lPSJUQUJfTk9URVMiIHZhbHVlPSJOb3RsYXIiLz4NCgkJPHVpdGV4dCBuYW1lPSJUQUJfU0VBUkNIIiB2YWx1ZT0iQXJhIi8+DQoJCTx1aXRleHQgbmFtZT0iU0xJREVfSEVBRElORyIgdmFsdWU9IlNsYXl0IEJhxZ9sxLHEn8SxIi8+DQoJCTx1aXRleHQgbmFtZT0iRFVSQVRJT05fSEVBRElORyIgdmFsdWU9IlPDvHJlIi8+DQoJCTx1aXRleHQgbmFtZT0iU0VBUkNIX0hFQURJTkciIHZhbHVlPSJNZXRuaSBhcmE6Ii8+DQoJCTx1aXRleHQgbmFtZT0iVEhVTUJfSEVBRElORyIgdmFsdWU9IlNsYXl0Ii8+DQoJCTx1aXRleHQgbmFtZT0iVEhVTUJfSU5GTyIgdmFsdWU9IlNsYXl0IEJhxZ9sxLHEn8SxL1PDvHJlc2kiLz4NCgkJPHVpdGV4dCBuYW1lPSJBVFRBQ0hOQU1FX0hFQURJTkciIHZhbHVlPSJEb3N5YSBBZMSxIi8+DQoJCTx1aXRleHQgbmFtZT0iQVRUQUNIU0laRV9IRUFESU5HIiB2YWx1ZT0iQm95dXQiLz4NCgkJPHVpdGV4dCBuYW1lPSJTTElERV9OT1RFUyIgdmFsdWU9IlNsYXl0IE5vdGxhcsSxIi8+DQoJCTwhLS1xdWl6IHBvZCBhbmQgbWVzc2FnZSBib3ggdGV4dHMtLT4NCgkJPHVpdGV4dCBuYW1lPSJRVUlaUE9EX1FVSVpfQVRURU1QVCIgdmFsdWU9IlPEsW5hdiBEZW5lbWVzaToiLz4NCgkJPHVpdGV4dCBuYW1lPSJRVUlaUE9EX1FVSVpfQVRURU1QVF9WQUxVRSIgdmFsdWU9IiVuLyV0Ii8+DQoJCTx1aXRleHQgbmFtZT0iUVVJWlBPRF9RVUlaX1NDT1JFIiB2YWx1ZT0iUHVhbjoiLz4NCgkJPHVpdGV4dCBuYW1lPSJRVUlaUE9EX1FVSVpfUEFTU1NDT1JFIiB2YWx1ZT0iR2XDp21lIFB1YW7EsToiLz4NCgkJPHVpdGV4dCBuYW1lPSJRVUlaUE9EX1FVSVpfTUFYU0NPUkUiIHZhbHVlPSJNYWtzaW11bSBQdWFuOiIvPg0KCQk8dWl0ZXh0IG5hbWU9IlFVSVpQT0RfUVVFU0FUTVBUX1NUUiIgdmFsdWU9IkRlbmVtZTogJW4vJXQiLz4NCgkJPHVpdGV4dCBuYW1lPSJRVUlaUE9EX1FVRVNUWVBFX1NUUiIgdmFsdWU9IlTDvHI6ICVzIi8+DQoJCTx1aXRleHQgbmFtZT0iUVVJWlBPRF9RVUVTVFlQRV9HUkQiIHZhbHVlPSJCYXNhbWFrbMSxIi8+DQoJCTx1aXRleHQgbmFtZT0iUVVJWlBPRF9RVUVTVFlQRV9TVlkiIHZhbHVlPSJBbmtldCIvPg0KCQk8dWl0ZXh0IG5hbWU9IlFVSVpQT0RfUVVJWkFUTVBUX0lORiIgdmFsdWU9IlPEsW7EsXJzxLF6Ii8+DQoJCTx1aXRleHQgbmFtZT0iUVVJWlBPRF9RVUVTQVRNUFRfSU5GIiB2YWx1ZT0iU8SxbsSxcnPEsXoiLz4NCgkJPHVpdGV4dCBuYW1lPSJXQVJOSU5HTVNHX1lFU1NUUklORyIgdmFsdWU9IkV2ZXQiLz4NCgkJPHVpdGV4dCBuYW1lPSJXQVJOSU5HTVNHX05PU1RSSU5HIiB2YWx1ZT0iSGF5xLFyIi8+DQoJCTx1aXRleHQgbmFtZT0iV0FSTklOR01TR19USVRMRVNUUklORyIgdmFsdWU9IlPEsW5hdiBHZXppbm1lIFV5YXLEsXPEsSIvPg0KCQk8dWl0ZXh0IG5hbWU9IldBUk5JTkdNU0dfTVNHU1RSSU5HIiB2YWx1ZT0iQnUgU8SxbmF2ZGEgZGVuZW5tZW1pxZ8gc29ydWxhciB2YXIuJiN4QTsmI3hBO0V2ZXQgc2XDp2VuZcSfaW5pIHTEsWtsYXTEsXJzYW7EsXogU8SxbmF2ZGFuIMOnxLFrYWNha3PEsW7EsXouIFPEsW5hdmEgZGV2YW0gZXRtZWsgacOnaW4gSGF5xLFyIHNlw6dlbmXEn2luaSB0xLFrbGF0xLFuLiIvPg0KCQk8dWl0ZXh0IG5hbWU9IklORk9STUFUSU9OX0gyNjRfRkxBU0hQTEFZRVIiIHZhbHVlPSJCaWxnaXNheWFyxLFuxLF6YSB5w7xrbMO8IG9sYW4gZ2XDp2VybGkgRmxhc2ggUGxheWVyIHPDvHLDvG3DvCBidSB2aWRlb3l1IGRlc3Rla2xlbWl5b3IuIEVuIHNvbiBGbGFzaCBQbGF5ZXIgc8O8csO8bcO8bsO8IGluZGlybWVrIGnDp2luIHZpZGVvIGFsYW7EsW7EsSB0xLFrbGF0xLFu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LYXTEsWzEsW1jxLFsYXJhIGtlbmFyIMOndWJ1xJ91bnUgZ8O2c3RlciIvPg0KCQk8dWl0ZXh0IG5hbWU9Ik1VVEUiIHZhbHVlPSJTZXNzaXoiLz4NCgkJPHVpdGV4dCBuYW1lPSJET0NXUkFQX1RJVExFIiB2YWx1ZT0iUHJlc2VudGVyIERvc3lhIEVraSIvPg0KCQk8dWl0ZXh0IG5hbWU9IkRPQ1dSQVBfTVNHIiB2YWx1ZT0iQmlsZ2lzYXlhcsSxbWEgS2F5ZGV0Ii8+DQoJCTx1aXRleHQgbmFtZT0iRE9DV1JBUF9QUk9NUFQiIHZhbHVlPSLEsG5kaXJtZWsgacOnaW4gVMSxa2xhdMSxbiIvPg0KCTwvbGFuZ3VhZ2U+DQoJPGxhbmd1YWdlIGlkPSJyd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QodC70LDQudC0ICVuIi8+DQoJCTwhLS0gc3Vic3RpdHV0aW9uOiAlbiA9PSBzbGlkZSBudW1iZXIgLS0+DQoJCTwhLS0gc3Vic3RpdHV0aW9uOiAldCA9PSB0b3RhbCBzbGlkZSBjb3VudCAtLT4NCgkJPHVpdGV4dCBuYW1lPSJTQ1JVQkJBUlNUQVRVU19TTElERUlORk8iIHZhbHVlPSLQodC70LDQudC0ICVuIC8gJXQgfCAiLz4NCgkJPHVpdGV4dCBuYW1lPSJTQ1JVQkJBUlNUQVRVU19TVE9QUEVEIiB2YWx1ZT0i0J7RgdGC0LDQvdC+0LLQu9C10L3QviIvPg0KCQk8dWl0ZXh0IG5hbWU9IlNDUlVCQkFSU1RBVFVTX1BMQVlJTkciIHZhbHVlPSLQktC+0YHQv9GA0L7QuNC30LLQtdC00LXQvdC40LUiLz4NCgkJPHVpdGV4dCBuYW1lPSJTQ1JVQkJBUlNUQVRVU19OT0FVRElPIiB2YWx1ZT0i0J3QtdGCINCw0YPQtNC40L4iLz4NCgkJPHVpdGV4dCBuYW1lPSJTQ1JVQkJBUlNUQVRVU19WSURQTEFZSU5HIiB2YWx1ZT0i0JLQvtGB0L/RgNC+0LjQt9Cy0LXQtNC10L3QuNC1INCy0LjQtNC10L4iLz4NCgkJPHVpdGV4dCBuYW1lPSJTQ1JVQkJBUlNUQVRVU19MT0FESU5HIiB2YWx1ZT0i0JfQsNCz0YDRg9C30LrQsCIvPg0KCQk8dWl0ZXh0IG5hbWU9IlNDUlVCQkFSU1RBVFVTX0JVRkZFUklORyIgdmFsdWU9ItCR0YPRhNC10YDQuNC30LDRhtC40Y8iLz4NCgkJPHVpdGV4dCBuYW1lPSJTQ1JVQkJBUlNUQVRVU19RVUVTVElPTiIgdmFsdWU9ItCe0YLQstC10YIg0L3QsCDQstC+0L/RgNC+0YEiLz4NCgkJPHVpdGV4dCBuYW1lPSJTQ1JVQkJBUlNUQVRVU19SRVZJRVdRVUlaIiB2YWx1ZT0i0J7QsdC30L7RgCDQvtC/0YDQvtGB0LAiLz4NCgkJPCEtLSBzdWJzdGl0dXRpb246ICVtID09IG1pbnV0ZXMgcmVtYWluaW5nIC0tPg0KCQk8IS0tIHN1YnN0aXR1dGlvbjogJXMgPT0gc2Vjb25kcyByZW1haW5pbmcgLS0+DQoJCTx1aXRleHQgbmFtZT0iRUxBUFNFRCIgdmFsdWU9ItCe0YHRgtCw0LvQvtGB0YwgJW0g0LzQuNC9LiAlcyDRgSIvPg0KCQk8dWl0ZXh0IG5hbWU9Ik5PVEZPVU5EIiB2YWx1ZT0i0J3QuNGH0LXQs9C+INC90LUg0L3QsNC50LTQtdC90L4iLz4NCgkJPHVpdGV4dCBuYW1lPSJBVFRBQ0hNRU5UUyIgdmFsdWU9ItCS0LvQvtC20LXQvdC40Y8iLz4NCgkJPCEtLSBzdWJzdGl0dXRpb246ICVwID09IGN1cnJlbnQgc3BlYWtlcidzIHRpdGxlIC0tPg0KCQk8dWl0ZXh0IG5hbWU9IkJJT1dJTl9USVRMRSIgdmFsdWU9ItCR0LjQvtCz0YDQsNGE0LjRjzogJXAiLz4NCgkJPHVpdGV4dCBuYW1lPSJCSU9CVE5fVElUTEUiIHZhbHVlPSLQkdC40L7Qs9GA0LDRhNC40Y8iLz4NCgkJPHVpdGV4dCBuYW1lPSJESVZJREVSQlROX1RJVExFIiB2YWx1ZT0ifCIvPg0KCQk8dWl0ZXh0IG5hbWU9IkNPTlRBQ1RCVE5fVElUTEUiIHZhbHVlPSLQmtC+0L3RgtCw0LrRgiIvPg0KCQk8dWl0ZXh0IG5hbWU9IlRBQl9RVUlaIiB2YWx1ZT0i0J7Qv9GA0L7RgSIvPg0KCQk8dWl0ZXh0IG5hbWU9IlRBQl9PVVRMSU5FIiB2YWx1ZT0i0KHRhdC10LzQsCIvPg0KCQk8dWl0ZXh0IG5hbWU9IlRBQl9USFVNQiIgdmFsdWU9ItCR0LXQs9GD0L3QvtC6Ii8+DQoJCTx1aXRleHQgbmFtZT0iVEFCX05PVEVTIiB2YWx1ZT0i0JfQsNC80LXRgtC60LgiLz4NCgkJPHVpdGV4dCBuYW1lPSJUQUJfU0VBUkNIIiB2YWx1ZT0i0J/QvtC40YHQuiIvPg0KCQk8dWl0ZXh0IG5hbWU9IlNMSURFX0hFQURJTkciIHZhbHVlPSLQl9Cw0LPQvtC70L7QstC+0Log0YHQu9Cw0LnQtNCwIi8+DQoJCTx1aXRleHQgbmFtZT0iRFVSQVRJT05fSEVBRElORyIgdmFsdWU9ItCU0LvQuNGCLdGB0YLRjCIvPg0KCQk8dWl0ZXh0IG5hbWU9IlNFQVJDSF9IRUFESU5HIiB2YWx1ZT0i0J/QvtC40YHQuiDRgtC10LrRgdGC0LA6Ii8+DQoJCTx1aXRleHQgbmFtZT0iVEhVTUJfSEVBRElORyIgdmFsdWU9ItCh0LvQsNC50LQiLz4NCgkJPHVpdGV4dCBuYW1lPSJUSFVNQl9JTkZPIiB2YWx1ZT0i0J3QsNC30LLQsNC90LjQtS/QtNC70LjRgi3QvdC+0YHRgtGMIi8+DQoJCTx1aXRleHQgbmFtZT0iQVRUQUNITkFNRV9IRUFESU5HIiB2YWx1ZT0i0JjQvNGPINGE0LDQudC70LAiLz4NCgkJPHVpdGV4dCBuYW1lPSJBVFRBQ0hTSVpFX0hFQURJTkciIHZhbHVlPSLQoNCw0LfQvNC10YAiLz4NCgkJPHVpdGV4dCBuYW1lPSJTTElERV9OT1RFUyIgdmFsdWU9ItCX0LDQvNC10YLQutC4INC6INGB0LvQsNC50LTRgyIvPg0KCQk8IS0tcXVpeiBwb2QgYW5kIG1lc3NhZ2UgYm94IHRleHRzLS0+DQoJCTx1aXRleHQgbmFtZT0iUVVJWlBPRF9RVUlaX0FUVEVNUFQiIHZhbHVlPSLQn9C+0L/Ri9GC0LrQsCDQv9GA0L7QudGC0Lgg0L7Qv9GA0L7RgToiLz4NCgkJPHVpdGV4dCBuYW1lPSJRVUlaUE9EX1FVSVpfQVRURU1QVF9WQUxVRSIgdmFsdWU9IiVuINC40LcgJXQiLz4NCgkJPHVpdGV4dCBuYW1lPSJRVUlaUE9EX1FVSVpfU0NPUkUiIHZhbHVlPSLQndCw0LHRgNCw0L3QviDQsdCw0LvQu9C+0LI6Ii8+DQoJCTx1aXRleHQgbmFtZT0iUVVJWlBPRF9RVUlaX1BBU1NTQ09SRSIgdmFsdWU9ItCf0YDQvtGF0L7QtNC90L7QuSDRgNC10LfRg9C70YzRgtCw0YI6Ii8+DQoJCTx1aXRleHQgbmFtZT0iUVVJWlBPRF9RVUlaX01BWFNDT1JFIiB2YWx1ZT0i0JzQsNC60YHQuNC80LDQu9GM0L3Ri9C5INGA0LXQt9GD0LvRjNGC0LDRgjoiLz4NCgkJPHVpdGV4dCBuYW1lPSJRVUlaUE9EX1FVRVNBVE1QVF9TVFIiIHZhbHVlPSLQn9C+0L/Ri9GC0LrQsDogJW4g0LjQtyAldCIvPg0KCQk8dWl0ZXh0IG5hbWU9IlFVSVpQT0RfUVVFU1RZUEVfU1RSIiB2YWx1ZT0i0KLQuNC/OiAlcyIvPg0KCQk8dWl0ZXh0IG5hbWU9IlFVSVpQT0RfUVVFU1RZUEVfR1JEIiB2YWx1ZT0i0KEg0L7RhtC10L3QutC+0LkiLz4NCgkJPHVpdGV4dCBuYW1lPSJRVUlaUE9EX1FVRVNUWVBFX1NWWSIgdmFsdWU9ItCe0LHQt9C+0YAiLz4NCgkJPHVpdGV4dCBuYW1lPSJRVUlaUE9EX1FVSVpBVE1QVF9JTkYiIHZhbHVlPSLQkdC+0LvRjNGI0L7QtSDRh9C40YHQu9C+Ii8+DQoJCTx1aXRleHQgbmFtZT0iUVVJWlBPRF9RVUVTQVRNUFRfSU5GIiB2YWx1ZT0i0JHQvtC70YzRiNC+0LUg0YfQuNGB0LvQviIvPg0KCQk8dWl0ZXh0IG5hbWU9IldBUk5JTkdNU0dfWUVTU1RSSU5HIiB2YWx1ZT0i0JTQsCIvPg0KCQk8dWl0ZXh0IG5hbWU9IldBUk5JTkdNU0dfTk9TVFJJTkciIHZhbHVlPSLQndC10YIiLz4NCgkJPHVpdGV4dCBuYW1lPSJXQVJOSU5HTVNHX1RJVExFU1RSSU5HIiB2YWx1ZT0i0J/RgNC10LTRg9C/0YDQtdC20LTQtdC90LjQtSDQviDQvdCw0LLQuNCz0LDRhtC40Lgg0LIg0L7Qv9GA0L7RgdC1Ii8+DQoJCTx1aXRleHQgbmFtZT0iV0FSTklOR01TR19NU0dTVFJJTkciIHZhbHVlPSLQkiDQvtC/0YDQvtGB0LUg0L7RgdGC0LDQu9C40YHRjCDQvdC10L7RgtCy0LXRh9C10L3QvdGL0LUg0LLQvtC/0YDQvtGB0Ysu0J3QsNC20LDRgtC40LUg0LrQvdC+0L/QutC4ICZxdW90O9CU0LAmcXVvdDsg0L/RgNC40LLQtdC00LXRgiDQuiDQt9Cw0LrRgNGL0YLQuNGOINC+0L/RgNC+0YHQsC4g0J3QsNC20LDRgtC40LUg0LrQvdC+0L/QutC4ICZxdW90O9Cd0LXRgiZxdW90OyDQv9GA0L7QtNC+0LvQttC40YIg0L7Qv9GA0L7RgS4iLz4NCgkJPHVpdGV4dCBuYW1lPSJJTkZPUk1BVElPTl9IMjY0X0ZMQVNIUExBWUVSIiB2YWx1ZT0i0KLQtdC60YPRidCw0Y8g0LLQtdGA0YHQuNGPINC/0YDQvtC40LPRgNGL0LLQsNGC0LXQu9GPIEZsYXNoIFBsYXllciwg0YPRgdGC0LDQvdC+0LLQu9C10L3QvdCw0Y8g0L3QsCDRjdGC0L7QvCDQutC+0LzQv9GM0Y7RgtC10YDQtSwg0L3QtSDQv9C+0LTQtNC10YDQttC40LLQsNC10YIg0Y3RgtC+INCy0LjQtNC10L4uINCp0LXQu9C60L3QuNGC0LUg0LIg0L7QsdC70LDRgdGC0Lgg0LLQuNC00LXQviwg0YfRgtC+0LHRiyDQt9Cw0LPRgNGD0LfQuNGC0Ywg0L/QvtGB0LvQtdC00L3RjtGOINCy0LXRgNGB0LjRjiDQv9GA0L7QuNCz0YDRi9Cy0LDRgtC10LvRjy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tCf0L7QutCw0LfRi9Cy0LDRgtGMINCy0YDQtdC30LrRgyDRg9GH0LDRgdGC0L3QuNC60LDQvCIvPg0KCQk8dWl0ZXh0IG5hbWU9Ik1VVEUiIHZhbHVlPSLQntGC0LrQu9GO0YfQuNGC0Ywg0LfQstGD0LoiLz4NCgkJPHVpdGV4dCBuYW1lPSJET0NXUkFQX1RJVExFIiB2YWx1ZT0i0JLQu9C+0LbQtdC90LjQtSDQsiDRhNCw0LnQuyBBZG9iZSBQcmVzZW50ZXIiLz4NCgkJPHVpdGV4dCBuYW1lPSJET0NXUkFQX01TRyIgdmFsdWU9ItCh0L7RhdGA0LDQvdC40YLRjCDQsiDQv9Cw0L/QutGDICZxdW90O9Cc0L7QuSDQutC+0LzQv9GM0Y7RgtC10YAmcXVvdDsiLz4NCgkJPHVpdGV4dCBuYW1lPSJET0NXUkFQX1BST01QVCIgdmFsdWU9ItCp0LXQu9C60L3Rg9GC0Ywg0LTQu9GPINC30LDQs9GA0YPQt9C60LgiLz4NCgk8L2xhbmd1YWdlPg0KPC9jb25maWd1cmF0aW9uPg0K"/>
  <p:tag name="MMPROD_UIDATA" val="&lt;database version=&quot;8.0&quot;&gt;&lt;object type=&quot;1&quot; unique_id=&quot;10001&quot;&gt;&lt;property id=&quot;20141&quot; value=&quot;XinformaticsOverview-7Jan2013&quot;/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X-Informatics Introduction: What is Big Data, Data Analytics  and X-Informatics? Part I&amp;quot;&quot;/&gt;&lt;property id=&quot;20307&quot; value=&quot;256&quot;/&gt;&lt;property id=&quot;20309&quot; value=&quot;-1&quot;/&gt;&lt;/object&gt;&lt;object type=&quot;3&quot; unique_id=&quot;10015&quot;&gt;&lt;property id=&quot;20148&quot; value=&quot;5&quot;/&gt;&lt;property id=&quot;20300&quot; value=&quot;Slide 3&quot;/&gt;&lt;property id=&quot;20307&quot; value=&quot;272&quot;/&gt;&lt;property id=&quot;20309&quot; value=&quot;-1&quot;/&gt;&lt;/object&gt;&lt;object type=&quot;3&quot; unique_id=&quot;10251&quot;&gt;&lt;property id=&quot;20148&quot; value=&quot;5&quot;/&gt;&lt;property id=&quot;20300&quot; value=&quot;Slide 2 - &amp;quot;Data Deluge   Internet&amp;quot;&quot;/&gt;&lt;property id=&quot;20307&quot; value=&quot;384&quot;/&gt;&lt;property id=&quot;20309&quot; value=&quot;-1&quot;/&gt;&lt;/object&gt;&lt;object type=&quot;3&quot; unique_id=&quot;10252&quot;&gt;&lt;property id=&quot;20148&quot; value=&quot;5&quot;/&gt;&lt;property id=&quot;20300&quot; value=&quot;Slide 4&quot;/&gt;&lt;property id=&quot;20307&quot; value=&quot;356&quot;/&gt;&lt;property id=&quot;20309&quot; value=&quot;-1&quot;/&gt;&lt;/object&gt;&lt;object type=&quot;3&quot; unique_id=&quot;10253&quot;&gt;&lt;property id=&quot;20148&quot; value=&quot;5&quot;/&gt;&lt;property id=&quot;20300&quot; value=&quot;Slide 5&quot;/&gt;&lt;property id=&quot;20307&quot; value=&quot;335&quot;/&gt;&lt;property id=&quot;20309&quot; value=&quot;-1&quot;/&gt;&lt;/object&gt;&lt;object type=&quot;3&quot; unique_id=&quot;10254&quot;&gt;&lt;property id=&quot;20148&quot; value=&quot;5&quot;/&gt;&lt;property id=&quot;20300&quot; value=&quot;Slide 6 - &amp;quot;Data Deluge   Business&amp;quot;&quot;/&gt;&lt;property id=&quot;20307&quot; value=&quot;386&quot;/&gt;&lt;property id=&quot;20309&quot; value=&quot;-1&quot;/&gt;&lt;/object&gt;&lt;object type=&quot;3&quot; unique_id=&quot;10255&quot;&gt;&lt;property id=&quot;20148&quot; value=&quot;5&quot;/&gt;&lt;property id=&quot;20300&quot; value=&quot;Slide 7&quot;/&gt;&lt;property id=&quot;20307&quot; value=&quot;358&quot;/&gt;&lt;property id=&quot;20309&quot; value=&quot;-1&quot;/&gt;&lt;/object&gt;&lt;object type=&quot;3&quot; unique_id=&quot;10256&quot;&gt;&lt;property id=&quot;20148&quot; value=&quot;5&quot;/&gt;&lt;property id=&quot;20300&quot; value=&quot;Slide 8&quot;/&gt;&lt;property id=&quot;20307&quot; value=&quot;362&quot;/&gt;&lt;property id=&quot;20309&quot; value=&quot;-1&quot;/&gt;&lt;/object&gt;&lt;object type=&quot;3&quot; unique_id=&quot;10257&quot;&gt;&lt;property id=&quot;20148&quot; value=&quot;5&quot;/&gt;&lt;property id=&quot;20300&quot; value=&quot;Slide 9&quot;/&gt;&lt;property id=&quot;20307&quot; value=&quot;363&quot;/&gt;&lt;property id=&quot;20309&quot; value=&quot;-1&quot;/&gt;&lt;/object&gt;&lt;object type=&quot;3&quot; unique_id=&quot;10258&quot;&gt;&lt;property id=&quot;20148&quot; value=&quot;5&quot;/&gt;&lt;property id=&quot;20300&quot; value=&quot;Slide 10&quot;/&gt;&lt;property id=&quot;20307&quot; value=&quot;370&quot;/&gt;&lt;property id=&quot;20309&quot; value=&quot;-1&quot;/&gt;&lt;/object&gt;&lt;object type=&quot;3&quot; unique_id=&quot;10259&quot;&gt;&lt;property id=&quot;20148&quot; value=&quot;5&quot;/&gt;&lt;property id=&quot;20300&quot; value=&quot;Slide 11&quot;/&gt;&lt;property id=&quot;20307&quot; value=&quot;371&quot;/&gt;&lt;property id=&quot;20309&quot; value=&quot;-1&quot;/&gt;&lt;/object&gt;&lt;object type=&quot;3&quot; unique_id=&quot;10260&quot;&gt;&lt;property id=&quot;20148&quot; value=&quot;5&quot;/&gt;&lt;property id=&quot;20300&quot; value=&quot;Slide 12&quot;/&gt;&lt;property id=&quot;20307&quot; value=&quot;372&quot;/&gt;&lt;property id=&quot;20309&quot; value=&quot;-1&quot;/&gt;&lt;/object&gt;&lt;/object&gt;&lt;object type=&quot;4&quot; unique_id=&quot;10436&quot;&gt;&lt;/object&gt;&lt;object type=&quot;10&quot; unique_id=&quot;10437&quot;&gt;&lt;object type=&quot;11&quot; unique_id=&quot;10438&quot;&gt;&lt;/object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3&quot;/&gt;&lt;lineCharCount val=&quot;13&quot;/&gt;&lt;lineCharCount val=&quot;12&quot;/&gt;&lt;lineCharCount val=&quot;13&quot;/&gt;&lt;lineCharCount val=&quot;11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8&quot;/&gt;&lt;lineCharCount val=&quot;8&quot;/&gt;&lt;lineCharCount val=&quot;26&quot;/&gt;&lt;lineCharCount val=&quot;25&quot;/&gt;&lt;/TableIndex&gt;&lt;/ShapeTextInfo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9&quot;/&gt;&lt;lineCharCount val=&quot;15&quot;/&gt;&lt;lineCharCount val=&quot;13&quot;/&gt;&lt;lineCharCount val=&quot;28&quot;/&gt;&lt;lineCharCount val=&quot;61&quot;/&gt;&lt;lineCharCount val=&quot;1&quot;/&gt;&lt;lineCharCount val=&quot;61&quot;/&gt;&lt;lineCharCount val=&quot;26&quot;/&gt;&lt;lineCharCount val=&quot;31&quot;/&gt;&lt;lineCharCount val=&quot;4&quot;/&gt;&lt;/TableIndex&gt;&lt;/ShapeTextInfo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8&quot;/&gt;&lt;/TableIndex&gt;&lt;/ShapeTextInfo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7&quot;/&gt;&lt;/TableIndex&gt;&lt;/ShapeTextInfo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9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3&quot;/&gt;&lt;lineCharCount val=&quot;13&quot;/&gt;&lt;lineCharCount val=&quot;12&quot;/&gt;&lt;lineCharCount val=&quot;13&quot;/&gt;&lt;lineCharCount val=&quot;11&quot;/&gt;&lt;/TableIndex&gt;&lt;/ShapeTextInfo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8&quot;/&gt;&lt;/TableIndex&gt;&lt;/ShapeTextInfo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8&quot;/&gt;&lt;/TableIndex&gt;&lt;/ShapeTextInfo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9&quot;/&gt;&lt;/TableIndex&gt;&lt;/ShapeTextInfo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9&quot;/&gt;&lt;/TableIndex&gt;&lt;/ShapeTextInfo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2&quot;/&gt;&lt;/TableIndex&gt;&lt;/ShapeTextInfo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9&quot;/&gt;&lt;/TableIndex&gt;&lt;/ShapeTextInfo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8&quot;/&gt;&lt;/TableIndex&gt;&lt;/ShapeTextInfo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8&quot;/&gt;&lt;/TableIndex&gt;&lt;/ShapeTextInfo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8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8&quot;/&gt;&lt;/TableIndex&gt;&lt;/ShapeTextInfo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2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5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heme/theme1.xml><?xml version="1.0" encoding="utf-8"?>
<a:theme xmlns:a="http://schemas.openxmlformats.org/drawingml/2006/main" name="XinformaticsOverview-7Jan201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ternal Audiences Template">
  <a:themeElements>
    <a:clrScheme name="SAS_2010_Template">
      <a:dk1>
        <a:srgbClr val="000000"/>
      </a:dk1>
      <a:lt1>
        <a:srgbClr val="FFFFFF"/>
      </a:lt1>
      <a:dk2>
        <a:srgbClr val="282828"/>
      </a:dk2>
      <a:lt2>
        <a:srgbClr val="808080"/>
      </a:lt2>
      <a:accent1>
        <a:srgbClr val="007DC3"/>
      </a:accent1>
      <a:accent2>
        <a:srgbClr val="00539B"/>
      </a:accent2>
      <a:accent3>
        <a:srgbClr val="003B76"/>
      </a:accent3>
      <a:accent4>
        <a:srgbClr val="97C0E6"/>
      </a:accent4>
      <a:accent5>
        <a:srgbClr val="B0B7BB"/>
      </a:accent5>
      <a:accent6>
        <a:srgbClr val="FF8817"/>
      </a:accent6>
      <a:hlink>
        <a:srgbClr val="007DC3"/>
      </a:hlink>
      <a:folHlink>
        <a:srgbClr val="BCBCBC"/>
      </a:folHlink>
    </a:clrScheme>
    <a:fontScheme name="SAS_Presentation_Template_External_Audiences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17000"/>
          </a:spcAft>
          <a:buClr>
            <a:schemeClr val="tx1"/>
          </a:buClr>
          <a:buSzTx/>
          <a:buFont typeface="Wingdings" pitchFamily="2" charset="2"/>
          <a:buNone/>
          <a:tabLst/>
          <a:defRPr kumimoji="0" sz="1400" b="0" i="0" u="none" strike="noStrike" cap="none" normalizeH="0" baseline="0" smtClean="0">
            <a:ln>
              <a:noFill/>
            </a:ln>
            <a:solidFill>
              <a:srgbClr val="29292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1700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rgbClr val="29292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S_Presentation_Template_External_Audiences 2">
        <a:dk1>
          <a:srgbClr val="000000"/>
        </a:dk1>
        <a:lt1>
          <a:srgbClr val="FFFFFF"/>
        </a:lt1>
        <a:dk2>
          <a:srgbClr val="282828"/>
        </a:dk2>
        <a:lt2>
          <a:srgbClr val="808080"/>
        </a:lt2>
        <a:accent1>
          <a:srgbClr val="007DC3"/>
        </a:accent1>
        <a:accent2>
          <a:srgbClr val="00539B"/>
        </a:accent2>
        <a:accent3>
          <a:srgbClr val="003B76"/>
        </a:accent3>
        <a:accent4>
          <a:srgbClr val="97C0E6"/>
        </a:accent4>
        <a:accent5>
          <a:srgbClr val="B0B7BB"/>
        </a:accent5>
        <a:accent6>
          <a:srgbClr val="FF8817"/>
        </a:accent6>
        <a:hlink>
          <a:srgbClr val="007DC3"/>
        </a:hlink>
        <a:folHlink>
          <a:srgbClr val="BCBCB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XinformaticsOverview-7Jan2013</Template>
  <TotalTime>4</TotalTime>
  <Words>117</Words>
  <Application>Microsoft Office PowerPoint</Application>
  <PresentationFormat>On-screen Show (4:3)</PresentationFormat>
  <Paragraphs>24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XinformaticsOverview-7Jan2013</vt:lpstr>
      <vt:lpstr>External Audiences Template</vt:lpstr>
      <vt:lpstr>Custom Design</vt:lpstr>
      <vt:lpstr>X-Informatics Introduction: What is Big Data, Data Analytics  and X-Informatics? Part I</vt:lpstr>
      <vt:lpstr>Data Deluge   Internet</vt:lpstr>
      <vt:lpstr>PowerPoint Presentation</vt:lpstr>
      <vt:lpstr>PowerPoint Presentation</vt:lpstr>
      <vt:lpstr>PowerPoint Presentation</vt:lpstr>
      <vt:lpstr>Data Deluge   Business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Wiggins, Thomas Bruce</dc:creator>
  <cp:lastModifiedBy>Wiggins, Thomas Bruce</cp:lastModifiedBy>
  <cp:revision>3</cp:revision>
  <dcterms:created xsi:type="dcterms:W3CDTF">2013-03-19T18:44:21Z</dcterms:created>
  <dcterms:modified xsi:type="dcterms:W3CDTF">2013-03-19T18:48:25Z</dcterms:modified>
</cp:coreProperties>
</file>